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66" r:id="rId1"/>
  </p:sldMasterIdLst>
  <p:notesMasterIdLst>
    <p:notesMasterId r:id="rId23"/>
  </p:notesMasterIdLst>
  <p:sldIdLst>
    <p:sldId id="562" r:id="rId2"/>
    <p:sldId id="421" r:id="rId3"/>
    <p:sldId id="701" r:id="rId4"/>
    <p:sldId id="698" r:id="rId5"/>
    <p:sldId id="699" r:id="rId6"/>
    <p:sldId id="713" r:id="rId7"/>
    <p:sldId id="714" r:id="rId8"/>
    <p:sldId id="702" r:id="rId9"/>
    <p:sldId id="703" r:id="rId10"/>
    <p:sldId id="704" r:id="rId11"/>
    <p:sldId id="715" r:id="rId12"/>
    <p:sldId id="705" r:id="rId13"/>
    <p:sldId id="706" r:id="rId14"/>
    <p:sldId id="707" r:id="rId15"/>
    <p:sldId id="708" r:id="rId16"/>
    <p:sldId id="716" r:id="rId17"/>
    <p:sldId id="709" r:id="rId18"/>
    <p:sldId id="710" r:id="rId19"/>
    <p:sldId id="711" r:id="rId20"/>
    <p:sldId id="712" r:id="rId21"/>
    <p:sldId id="42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76" autoAdjust="0"/>
    <p:restoredTop sz="90909" autoAdjust="0"/>
  </p:normalViewPr>
  <p:slideViewPr>
    <p:cSldViewPr>
      <p:cViewPr varScale="1">
        <p:scale>
          <a:sx n="78" d="100"/>
          <a:sy n="78" d="100"/>
        </p:scale>
        <p:origin x="8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12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1A669C0E-663E-4EF9-9BDD-3661ED200EC3}"/>
    <pc:docChg chg="undo custSel addSld delSld modSld delMainMaster">
      <pc:chgData name="Wei Li" userId="fae33518c2e5a771" providerId="LiveId" clId="{1A669C0E-663E-4EF9-9BDD-3661ED200EC3}" dt="2022-09-11T03:47:26.976" v="120" actId="2696"/>
      <pc:docMkLst>
        <pc:docMk/>
      </pc:docMkLst>
      <pc:sldChg chg="del">
        <pc:chgData name="Wei Li" userId="fae33518c2e5a771" providerId="LiveId" clId="{1A669C0E-663E-4EF9-9BDD-3661ED200EC3}" dt="2022-09-11T03:43:54.571" v="99" actId="47"/>
        <pc:sldMkLst>
          <pc:docMk/>
          <pc:sldMk cId="2902771467" sldId="256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737558635" sldId="257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258363104" sldId="258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860770989" sldId="259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650651078" sldId="260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540072892" sldId="261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109165032" sldId="262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871612093" sldId="263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475120971" sldId="264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796249577" sldId="265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635143879" sldId="266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581596312" sldId="267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615666657" sldId="268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469886143" sldId="269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196094397" sldId="270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348000880" sldId="271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2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3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4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5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037329658" sldId="27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504852246" sldId="28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76200913" sldId="28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167389569" sldId="28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23840881" sldId="28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80649327" sldId="28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607180309" sldId="28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256085902" sldId="28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22891125" sldId="29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112126893" sldId="29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70158083" sldId="29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610405848" sldId="29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210459940" sldId="29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37446842" sldId="29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302749690" sldId="29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956734091" sldId="30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7002268" sldId="30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33113868" sldId="30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38027037" sldId="30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434716540" sldId="30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228457883" sldId="30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10190914" sldId="30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16612113" sldId="30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699574903" sldId="30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3509937" sldId="31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0716713" sldId="31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57595799" sldId="31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081711530" sldId="31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944749480" sldId="31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543692822" sldId="317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87007567" sldId="31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915478375" sldId="318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1696626217" sldId="318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86395344" sldId="319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1435536142" sldId="31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786736079" sldId="319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70235604" sldId="320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24676092" sldId="32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322470121" sldId="320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05602844" sldId="32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733617316" sldId="321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4158706140" sldId="321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850688088" sldId="32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925904020" sldId="322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3462683276" sldId="32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38193976" sldId="323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716056937" sldId="323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4189370402" sldId="323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689869563" sldId="32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29476541" sldId="324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784122697" sldId="324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106137928" sldId="325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269891510" sldId="32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46324656" sldId="32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890459347" sldId="32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508805672" sldId="32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690865369" sldId="32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2553413" sldId="32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187844377" sldId="330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929389452" sldId="331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100521540" sldId="332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433051" sldId="333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663018358" sldId="33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125767444" sldId="34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07098132" sldId="34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19304046" sldId="34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682157792" sldId="34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18999604" sldId="34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771684593" sldId="346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768162186" sldId="347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70845135" sldId="348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911902698" sldId="349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626815743" sldId="350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30398997" sldId="351"/>
        </pc:sldMkLst>
      </pc:sldChg>
      <pc:sldChg chg="modSp mod">
        <pc:chgData name="Wei Li" userId="fae33518c2e5a771" providerId="LiveId" clId="{1A669C0E-663E-4EF9-9BDD-3661ED200EC3}" dt="2022-09-11T03:39:10.365" v="47"/>
        <pc:sldMkLst>
          <pc:docMk/>
          <pc:sldMk cId="4265739660" sldId="791"/>
        </pc:sldMkLst>
        <pc:spChg chg="mod">
          <ac:chgData name="Wei Li" userId="fae33518c2e5a771" providerId="LiveId" clId="{1A669C0E-663E-4EF9-9BDD-3661ED200EC3}" dt="2022-09-11T03:39:10.365" v="4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38:12.984" v="43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29:48.920" v="13" actId="20577"/>
        <pc:sldMkLst>
          <pc:docMk/>
          <pc:sldMk cId="0" sldId="1614"/>
        </pc:sldMkLst>
        <pc:spChg chg="mod">
          <ac:chgData name="Wei Li" userId="fae33518c2e5a771" providerId="LiveId" clId="{1A669C0E-663E-4EF9-9BDD-3661ED200EC3}" dt="2022-09-11T03:28:56.116" v="2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1A669C0E-663E-4EF9-9BDD-3661ED200EC3}" dt="2022-09-11T03:29:48.920" v="13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del mod">
        <pc:chgData name="Wei Li" userId="fae33518c2e5a771" providerId="LiveId" clId="{1A669C0E-663E-4EF9-9BDD-3661ED200EC3}" dt="2022-09-11T03:47:26.976" v="120" actId="2696"/>
        <pc:sldMkLst>
          <pc:docMk/>
          <pc:sldMk cId="1942932232" sldId="1625"/>
        </pc:sldMkLst>
        <pc:spChg chg="mod">
          <ac:chgData name="Wei Li" userId="fae33518c2e5a771" providerId="LiveId" clId="{1A669C0E-663E-4EF9-9BDD-3661ED200EC3}" dt="2022-09-11T03:44:47.736" v="103" actId="27636"/>
          <ac:spMkLst>
            <pc:docMk/>
            <pc:sldMk cId="1942932232" sldId="1625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3:34.643" v="98" actId="20577"/>
        <pc:sldMkLst>
          <pc:docMk/>
          <pc:sldMk cId="2948737989" sldId="3890"/>
        </pc:sldMkLst>
        <pc:spChg chg="mod">
          <ac:chgData name="Wei Li" userId="fae33518c2e5a771" providerId="LiveId" clId="{1A669C0E-663E-4EF9-9BDD-3661ED200EC3}" dt="2022-09-11T03:43:34.643" v="98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1A669C0E-663E-4EF9-9BDD-3661ED200EC3}" dt="2022-09-11T03:43:28.785" v="90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84374247" sldId="3899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473999819" sldId="3901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724598084" sldId="3903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795888307" sldId="3904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242625761" sldId="3905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046755379" sldId="3906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359902071" sldId="3907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988880485" sldId="3908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4269532709" sldId="3909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192209489" sldId="3910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1797887699" sldId="391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33842980" sldId="5348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49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0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1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2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3"/>
        </pc:sldMkLst>
      </pc:sldChg>
      <pc:sldChg chg="modSp mod">
        <pc:chgData name="Wei Li" userId="fae33518c2e5a771" providerId="LiveId" clId="{1A669C0E-663E-4EF9-9BDD-3661ED200EC3}" dt="2022-09-11T03:45:10.503" v="107" actId="27636"/>
        <pc:sldMkLst>
          <pc:docMk/>
          <pc:sldMk cId="1590046880" sldId="5354"/>
        </pc:sldMkLst>
        <pc:spChg chg="mod">
          <ac:chgData name="Wei Li" userId="fae33518c2e5a771" providerId="LiveId" clId="{1A669C0E-663E-4EF9-9BDD-3661ED200EC3}" dt="2022-09-11T03:45:10.503" v="107" actId="27636"/>
          <ac:spMkLst>
            <pc:docMk/>
            <pc:sldMk cId="1590046880" sldId="5354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5:27.771" v="110"/>
        <pc:sldMkLst>
          <pc:docMk/>
          <pc:sldMk cId="1418049806" sldId="5355"/>
        </pc:sldMkLst>
        <pc:spChg chg="mod">
          <ac:chgData name="Wei Li" userId="fae33518c2e5a771" providerId="LiveId" clId="{1A669C0E-663E-4EF9-9BDD-3661ED200EC3}" dt="2022-09-11T03:45:27.771" v="110"/>
          <ac:spMkLst>
            <pc:docMk/>
            <pc:sldMk cId="1418049806" sldId="5355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5:49.134" v="113"/>
        <pc:sldMkLst>
          <pc:docMk/>
          <pc:sldMk cId="3649393339" sldId="5356"/>
        </pc:sldMkLst>
        <pc:spChg chg="mod">
          <ac:chgData name="Wei Li" userId="fae33518c2e5a771" providerId="LiveId" clId="{1A669C0E-663E-4EF9-9BDD-3661ED200EC3}" dt="2022-09-11T03:45:49.134" v="113"/>
          <ac:spMkLst>
            <pc:docMk/>
            <pc:sldMk cId="3649393339" sldId="5356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6:08.272" v="116"/>
        <pc:sldMkLst>
          <pc:docMk/>
          <pc:sldMk cId="3861752858" sldId="5357"/>
        </pc:sldMkLst>
        <pc:spChg chg="mod">
          <ac:chgData name="Wei Li" userId="fae33518c2e5a771" providerId="LiveId" clId="{1A669C0E-663E-4EF9-9BDD-3661ED200EC3}" dt="2022-09-11T03:46:08.272" v="116"/>
          <ac:spMkLst>
            <pc:docMk/>
            <pc:sldMk cId="3861752858" sldId="5357"/>
            <ac:spMk id="5" creationId="{00000000-0000-0000-0000-000000000000}"/>
          </ac:spMkLst>
        </pc:spChg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2794267954" sldId="5358"/>
        </pc:sldMkLst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2770564647" sldId="5359"/>
        </pc:sldMkLst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569493036" sldId="5360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4170052984" sldId="5361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4115019475" sldId="5362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1322469121" sldId="5363"/>
        </pc:sldMkLst>
      </pc:sldChg>
      <pc:sldChg chg="modSp add mod">
        <pc:chgData name="Wei Li" userId="fae33518c2e5a771" providerId="LiveId" clId="{1A669C0E-663E-4EF9-9BDD-3661ED200EC3}" dt="2022-09-11T03:30:23.190" v="20" actId="20577"/>
        <pc:sldMkLst>
          <pc:docMk/>
          <pc:sldMk cId="1804127521" sldId="5365"/>
        </pc:sldMkLst>
        <pc:spChg chg="mod">
          <ac:chgData name="Wei Li" userId="fae33518c2e5a771" providerId="LiveId" clId="{1A669C0E-663E-4EF9-9BDD-3661ED200EC3}" dt="2022-09-11T03:30:23.190" v="20" actId="20577"/>
          <ac:spMkLst>
            <pc:docMk/>
            <pc:sldMk cId="1804127521" sldId="5365"/>
            <ac:spMk id="3" creationId="{0DFA149E-1499-1A1A-3595-9F887A230A39}"/>
          </ac:spMkLst>
        </pc:spChg>
        <pc:spChg chg="mod">
          <ac:chgData name="Wei Li" userId="fae33518c2e5a771" providerId="LiveId" clId="{1A669C0E-663E-4EF9-9BDD-3661ED200EC3}" dt="2022-09-11T03:30:16.888" v="16"/>
          <ac:spMkLst>
            <pc:docMk/>
            <pc:sldMk cId="1804127521" sldId="5365"/>
            <ac:spMk id="1981" creationId="{00000000-0000-0000-0000-000000000000}"/>
          </ac:spMkLst>
        </pc:spChg>
      </pc:sldChg>
      <pc:sldChg chg="del">
        <pc:chgData name="Wei Li" userId="fae33518c2e5a771" providerId="LiveId" clId="{1A669C0E-663E-4EF9-9BDD-3661ED200EC3}" dt="2022-09-11T03:31:30.027" v="22" actId="47"/>
        <pc:sldMkLst>
          <pc:docMk/>
          <pc:sldMk cId="0" sldId="5366"/>
        </pc:sldMkLst>
      </pc:sldChg>
      <pc:sldChg chg="modSp add mod">
        <pc:chgData name="Wei Li" userId="fae33518c2e5a771" providerId="LiveId" clId="{1A669C0E-663E-4EF9-9BDD-3661ED200EC3}" dt="2022-09-11T03:40:18.986" v="56" actId="20577"/>
        <pc:sldMkLst>
          <pc:docMk/>
          <pc:sldMk cId="1655864513" sldId="5379"/>
        </pc:sldMkLst>
        <pc:spChg chg="mod">
          <ac:chgData name="Wei Li" userId="fae33518c2e5a771" providerId="LiveId" clId="{1A669C0E-663E-4EF9-9BDD-3661ED200EC3}" dt="2022-09-11T03:40:18.986" v="56" actId="20577"/>
          <ac:spMkLst>
            <pc:docMk/>
            <pc:sldMk cId="1655864513" sldId="5379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0:12.634" v="52"/>
          <ac:spMkLst>
            <pc:docMk/>
            <pc:sldMk cId="1655864513" sldId="5379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1:04.389" v="63" actId="20577"/>
        <pc:sldMkLst>
          <pc:docMk/>
          <pc:sldMk cId="2459442320" sldId="5380"/>
        </pc:sldMkLst>
        <pc:spChg chg="mod">
          <ac:chgData name="Wei Li" userId="fae33518c2e5a771" providerId="LiveId" clId="{1A669C0E-663E-4EF9-9BDD-3661ED200EC3}" dt="2022-09-11T03:41:04.389" v="63" actId="20577"/>
          <ac:spMkLst>
            <pc:docMk/>
            <pc:sldMk cId="2459442320" sldId="5380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1:00.344" v="59"/>
          <ac:spMkLst>
            <pc:docMk/>
            <pc:sldMk cId="2459442320" sldId="5380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1:47.900" v="78" actId="6549"/>
        <pc:sldMkLst>
          <pc:docMk/>
          <pc:sldMk cId="2934023841" sldId="5381"/>
        </pc:sldMkLst>
        <pc:spChg chg="mod">
          <ac:chgData name="Wei Li" userId="fae33518c2e5a771" providerId="LiveId" clId="{1A669C0E-663E-4EF9-9BDD-3661ED200EC3}" dt="2022-09-11T03:41:47.900" v="78" actId="6549"/>
          <ac:spMkLst>
            <pc:docMk/>
            <pc:sldMk cId="2934023841" sldId="5381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1:40.516" v="72" actId="20577"/>
          <ac:spMkLst>
            <pc:docMk/>
            <pc:sldMk cId="2934023841" sldId="5381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2:17.389" v="89" actId="6549"/>
        <pc:sldMkLst>
          <pc:docMk/>
          <pc:sldMk cId="290016185" sldId="5382"/>
        </pc:sldMkLst>
        <pc:spChg chg="mod">
          <ac:chgData name="Wei Li" userId="fae33518c2e5a771" providerId="LiveId" clId="{1A669C0E-663E-4EF9-9BDD-3661ED200EC3}" dt="2022-09-11T03:42:17.389" v="89" actId="6549"/>
          <ac:spMkLst>
            <pc:docMk/>
            <pc:sldMk cId="290016185" sldId="5382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2:13.452" v="85" actId="20577"/>
          <ac:spMkLst>
            <pc:docMk/>
            <pc:sldMk cId="290016185" sldId="5382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749242065" sldId="2147487454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960678712" sldId="214748745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4524556" sldId="214748745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987799119" sldId="214748745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737504265" sldId="214748745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943433130" sldId="214748745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530595060" sldId="214748746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760801908" sldId="214748746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01886795" sldId="214748746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199187306" sldId="214748746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675628481" sldId="214748746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204382502" sldId="2147487465"/>
          </pc:sldLayoutMkLst>
        </pc:sldLayoutChg>
      </pc:sldMaster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1422076494" sldId="2147487466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540386331" sldId="214748746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000847330" sldId="214748746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358249646" sldId="214748746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45484805" sldId="214748747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715830357" sldId="214748747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502131068" sldId="214748747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507773478" sldId="214748747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670835761" sldId="214748747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647958824" sldId="214748747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3279670947" sldId="214748747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3946458382" sldId="2147487477"/>
          </pc:sldLayoutMkLst>
        </pc:sldLayoutChg>
      </pc:sldMaster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190543144" sldId="2147487478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540514142" sldId="214748747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705400838" sldId="214748748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913002640" sldId="214748748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821572491" sldId="214748748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784357958" sldId="214748748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239196760" sldId="214748748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316694925" sldId="214748748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188374312" sldId="214748748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175484772" sldId="214748748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2183448398" sldId="214748748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187288060" sldId="2147487489"/>
          </pc:sldLayoutMkLst>
        </pc:sldLayoutChg>
      </pc:sldMasterChg>
      <pc:sldMasterChg chg="del delSldLayout">
        <pc:chgData name="Wei Li" userId="fae33518c2e5a771" providerId="LiveId" clId="{1A669C0E-663E-4EF9-9BDD-3661ED200EC3}" dt="2022-09-11T03:31:47.902" v="24" actId="47"/>
        <pc:sldMasterMkLst>
          <pc:docMk/>
          <pc:sldMasterMk cId="1408805602" sldId="2147487490"/>
        </pc:sldMasterMkLst>
        <pc:sldLayoutChg chg="del">
          <pc:chgData name="Wei Li" userId="fae33518c2e5a771" providerId="LiveId" clId="{1A669C0E-663E-4EF9-9BDD-3661ED200EC3}" dt="2022-09-11T03:31:47.902" v="24" actId="47"/>
          <pc:sldLayoutMkLst>
            <pc:docMk/>
            <pc:sldMasterMk cId="1408805602" sldId="2147487490"/>
            <pc:sldLayoutMk cId="2091309093" sldId="2147487491"/>
          </pc:sldLayoutMkLst>
        </pc:sldLayoutChg>
      </pc:sldMasterChg>
      <pc:sldMasterChg chg="del delSldLayout">
        <pc:chgData name="Wei Li" userId="fae33518c2e5a771" providerId="LiveId" clId="{1A669C0E-663E-4EF9-9BDD-3661ED200EC3}" dt="2022-09-11T03:33:03.330" v="28" actId="47"/>
        <pc:sldMasterMkLst>
          <pc:docMk/>
          <pc:sldMasterMk cId="2813672684" sldId="2147487504"/>
        </pc:sldMasterMkLst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19433457" sldId="2147487505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765021348" sldId="2147487506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545397356" sldId="2147487507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473200485" sldId="2147487508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171351208" sldId="2147487509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664614288" sldId="2147487510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51272145" sldId="2147487511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461061133" sldId="2147487512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738329722" sldId="2147487513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64411130" sldId="2147487514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070468832" sldId="2147487515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481172863" sldId="2147487516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389544156" sldId="2147487517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252326864" sldId="2147487518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612062641" sldId="2147487519"/>
          </pc:sldLayoutMkLst>
        </pc:sldLayoutChg>
      </pc:sldMasterChg>
      <pc:sldMasterChg chg="del delSldLayout">
        <pc:chgData name="Wei Li" userId="fae33518c2e5a771" providerId="LiveId" clId="{1A669C0E-663E-4EF9-9BDD-3661ED200EC3}" dt="2022-09-11T03:32:08.643" v="27" actId="47"/>
        <pc:sldMasterMkLst>
          <pc:docMk/>
          <pc:sldMasterMk cId="3937853234" sldId="2147487557"/>
        </pc:sldMasterMkLst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529656162" sldId="2147487558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896717921" sldId="2147487559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85766597" sldId="2147487560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635970336" sldId="2147487561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249499481" sldId="2147487562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534310545" sldId="2147487563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060855649" sldId="2147487564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555719984" sldId="2147487565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905267136" sldId="2147487566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228771993" sldId="2147487567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497371801" sldId="2147487568"/>
          </pc:sldLayoutMkLst>
        </pc:sldLayoutChg>
      </pc:sldMasterChg>
      <pc:sldMasterChg chg="del delSldLayout">
        <pc:chgData name="Wei Li" userId="fae33518c2e5a771" providerId="LiveId" clId="{1A669C0E-663E-4EF9-9BDD-3661ED200EC3}" dt="2022-09-11T03:43:54.571" v="99" actId="47"/>
        <pc:sldMasterMkLst>
          <pc:docMk/>
          <pc:sldMasterMk cId="2174805396" sldId="2147487571"/>
        </pc:sldMasterMkLst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603400390" sldId="2147487572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3163839106" sldId="2147487573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3345639884" sldId="2147487574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067369264" sldId="2147487575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2094520872" sldId="2147487576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048652653" sldId="2147487577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4734377" sldId="2147487578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592232106" sldId="2147487579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40843485" sldId="2147487580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140636559" sldId="2147487581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546546238" sldId="2147487582"/>
          </pc:sldLayoutMkLst>
        </pc:sldLayoutChg>
      </pc:sldMasterChg>
      <pc:sldMasterChg chg="del delSldLayout">
        <pc:chgData name="Wei Li" userId="fae33518c2e5a771" providerId="LiveId" clId="{1A669C0E-663E-4EF9-9BDD-3661ED200EC3}" dt="2022-09-11T03:31:35.914" v="23" actId="2696"/>
        <pc:sldMasterMkLst>
          <pc:docMk/>
          <pc:sldMasterMk cId="3645392896" sldId="2147487619"/>
        </pc:sldMasterMkLst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622095063" sldId="2147487620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280512787" sldId="2147487621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756522314" sldId="2147487622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539450380" sldId="2147487623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158979098" sldId="2147487624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598739773" sldId="2147487625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845773623" sldId="2147487626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4135956387" sldId="2147487627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441719801" sldId="2147487628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322928177" sldId="2147487629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3718844374" sldId="2147487630"/>
          </pc:sldLayoutMkLst>
        </pc:sldLayoutChg>
      </pc:sldMasterChg>
    </pc:docChg>
  </pc:docChgLst>
  <pc:docChgLst>
    <pc:chgData name="Wei Li" userId="fae33518c2e5a771" providerId="LiveId" clId="{8B7BDEAE-90A0-4B01-A5A7-C6A0CE8A66FF}"/>
    <pc:docChg chg="undo custSel addSld delSld modSld delMainMaster">
      <pc:chgData name="Wei Li" userId="fae33518c2e5a771" providerId="LiveId" clId="{8B7BDEAE-90A0-4B01-A5A7-C6A0CE8A66FF}" dt="2023-03-01T04:10:40.453" v="458" actId="20577"/>
      <pc:docMkLst>
        <pc:docMk/>
      </pc:docMkLst>
      <pc:sldChg chg="del">
        <pc:chgData name="Wei Li" userId="fae33518c2e5a771" providerId="LiveId" clId="{8B7BDEAE-90A0-4B01-A5A7-C6A0CE8A66FF}" dt="2023-02-26T04:56:22.154" v="0" actId="47"/>
        <pc:sldMkLst>
          <pc:docMk/>
          <pc:sldMk cId="3723298781" sldId="25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145822199" sldId="25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2543363583" sldId="25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5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436141612" sldId="260"/>
        </pc:sldMkLst>
      </pc:sldChg>
      <pc:sldChg chg="modSp mod">
        <pc:chgData name="Wei Li" userId="fae33518c2e5a771" providerId="LiveId" clId="{8B7BDEAE-90A0-4B01-A5A7-C6A0CE8A66FF}" dt="2023-02-26T04:58:05.660" v="9" actId="27636"/>
        <pc:sldMkLst>
          <pc:docMk/>
          <pc:sldMk cId="0" sldId="264"/>
        </pc:sldMkLst>
        <pc:spChg chg="mod">
          <ac:chgData name="Wei Li" userId="fae33518c2e5a771" providerId="LiveId" clId="{8B7BDEAE-90A0-4B01-A5A7-C6A0CE8A66FF}" dt="2023-02-26T04:58:05.660" v="9" actId="27636"/>
          <ac:spMkLst>
            <pc:docMk/>
            <pc:sldMk cId="0" sldId="264"/>
            <ac:spMk id="182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2037329658" sldId="276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504914402" sldId="27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7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7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0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75558743" sldId="28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3478302712" sldId="28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4266017897" sldId="28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2538265305" sldId="287"/>
        </pc:sldMkLst>
        <pc:spChg chg="mod">
          <ac:chgData name="Wei Li" userId="fae33518c2e5a771" providerId="LiveId" clId="{8B7BDEAE-90A0-4B01-A5A7-C6A0CE8A66FF}" dt="2023-02-26T05:15:08.078" v="346" actId="20577"/>
          <ac:spMkLst>
            <pc:docMk/>
            <pc:sldMk cId="2538265305" sldId="287"/>
            <ac:spMk id="3" creationId="{34CF7098-962F-40D2-E6D1-4FC79054CBC8}"/>
          </ac:spMkLst>
        </pc:spChg>
        <pc:spChg chg="mod">
          <ac:chgData name="Wei Li" userId="fae33518c2e5a771" providerId="LiveId" clId="{8B7BDEAE-90A0-4B01-A5A7-C6A0CE8A66FF}" dt="2023-02-26T05:17:24.209" v="434" actId="20577"/>
          <ac:spMkLst>
            <pc:docMk/>
            <pc:sldMk cId="2538265305" sldId="287"/>
            <ac:spMk id="4" creationId="{73EC17BA-7FEA-6EB6-E1FD-DD162F142774}"/>
          </ac:spMkLst>
        </pc:spChg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3130626968" sldId="288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808077978" sldId="290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2341715865" sldId="291"/>
        </pc:sldMkLst>
        <pc:spChg chg="del">
          <ac:chgData name="Wei Li" userId="fae33518c2e5a771" providerId="LiveId" clId="{8B7BDEAE-90A0-4B01-A5A7-C6A0CE8A66FF}" dt="2023-02-26T05:26:00.811" v="456" actId="478"/>
          <ac:spMkLst>
            <pc:docMk/>
            <pc:sldMk cId="2341715865" sldId="291"/>
            <ac:spMk id="2" creationId="{81EF8AFD-70B2-E12A-BD98-6F8316311468}"/>
          </ac:spMkLst>
        </pc:spChg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2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3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4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5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6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7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7784251" sldId="42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661496413" sldId="42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60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46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0" sldId="54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0" sldId="562"/>
        </pc:sldMkLst>
      </pc:sldChg>
      <pc:sldChg chg="modSp mod">
        <pc:chgData name="Wei Li" userId="fae33518c2e5a771" providerId="LiveId" clId="{8B7BDEAE-90A0-4B01-A5A7-C6A0CE8A66FF}" dt="2023-03-01T04:10:40.453" v="458" actId="20577"/>
        <pc:sldMkLst>
          <pc:docMk/>
          <pc:sldMk cId="2860659358" sldId="593"/>
        </pc:sldMkLst>
        <pc:graphicFrameChg chg="mod modGraphic">
          <ac:chgData name="Wei Li" userId="fae33518c2e5a771" providerId="LiveId" clId="{8B7BDEAE-90A0-4B01-A5A7-C6A0CE8A66FF}" dt="2023-03-01T04:10:40.453" v="458" actId="20577"/>
          <ac:graphicFrameMkLst>
            <pc:docMk/>
            <pc:sldMk cId="2860659358" sldId="593"/>
            <ac:graphicFrameMk id="4" creationId="{EC597273-84D6-2442-B74C-A9F4FA0B2553}"/>
          </ac:graphicFrameMkLst>
        </pc:graphicFrameChg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011623183" sldId="59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839671716" sldId="597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053333720" sldId="62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56439359" sldId="630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1420275137" sldId="63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45130723" sldId="632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93534256" sldId="633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72424454" sldId="634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894305625" sldId="63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53111373" sldId="636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74892312" sldId="63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75974869" sldId="639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45205327" sldId="640"/>
        </pc:sldMkLst>
      </pc:sldChg>
      <pc:sldChg chg="modSp mod">
        <pc:chgData name="Wei Li" userId="fae33518c2e5a771" providerId="LiveId" clId="{8B7BDEAE-90A0-4B01-A5A7-C6A0CE8A66FF}" dt="2023-02-26T05:21:26.532" v="443" actId="255"/>
        <pc:sldMkLst>
          <pc:docMk/>
          <pc:sldMk cId="4265739660" sldId="791"/>
        </pc:sldMkLst>
        <pc:spChg chg="mod">
          <ac:chgData name="Wei Li" userId="fae33518c2e5a771" providerId="LiveId" clId="{8B7BDEAE-90A0-4B01-A5A7-C6A0CE8A66FF}" dt="2023-02-26T05:20:55.628" v="439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1:26.532" v="443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08:14.826" v="180" actId="20577"/>
        <pc:sldMkLst>
          <pc:docMk/>
          <pc:sldMk cId="0" sldId="1614"/>
        </pc:sldMkLst>
        <pc:spChg chg="mod">
          <ac:chgData name="Wei Li" userId="fae33518c2e5a771" providerId="LiveId" clId="{8B7BDEAE-90A0-4B01-A5A7-C6A0CE8A66FF}" dt="2023-02-26T05:08:14.826" v="180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8B7BDEAE-90A0-4B01-A5A7-C6A0CE8A66FF}" dt="2023-02-26T05:06:10.201" v="114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11:13.591" v="211"/>
        <pc:sldMkLst>
          <pc:docMk/>
          <pc:sldMk cId="2948737989" sldId="3890"/>
        </pc:sldMkLst>
        <pc:spChg chg="mod">
          <ac:chgData name="Wei Li" userId="fae33518c2e5a771" providerId="LiveId" clId="{8B7BDEAE-90A0-4B01-A5A7-C6A0CE8A66FF}" dt="2023-02-26T05:11:13.591" v="211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8B7BDEAE-90A0-4B01-A5A7-C6A0CE8A66FF}" dt="2023-02-26T05:10:50.159" v="210" actId="20577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08:31.006" v="183" actId="20577"/>
        <pc:sldMkLst>
          <pc:docMk/>
          <pc:sldMk cId="2762501048" sldId="5383"/>
        </pc:sldMkLst>
        <pc:spChg chg="mod">
          <ac:chgData name="Wei Li" userId="fae33518c2e5a771" providerId="LiveId" clId="{8B7BDEAE-90A0-4B01-A5A7-C6A0CE8A66FF}" dt="2023-02-26T05:08:31.006" v="183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8B7BDEAE-90A0-4B01-A5A7-C6A0CE8A66FF}" dt="2023-02-26T05:07:24.873" v="157" actId="20577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1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6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5457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5458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549678864" sldId="5459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827249255" sldId="5460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2776858744" sldId="5461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1452295950" sldId="5462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237149744" sldId="5463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119817525" sldId="5464"/>
        </pc:sldMkLst>
      </pc:sldChg>
      <pc:sldChg chg="del">
        <pc:chgData name="Wei Li" userId="fae33518c2e5a771" providerId="LiveId" clId="{8B7BDEAE-90A0-4B01-A5A7-C6A0CE8A66FF}" dt="2023-02-26T05:08:59.010" v="184" actId="47"/>
        <pc:sldMkLst>
          <pc:docMk/>
          <pc:sldMk cId="589728486" sldId="5465"/>
        </pc:sldMkLst>
      </pc:sldChg>
      <pc:sldChg chg="modSp mod">
        <pc:chgData name="Wei Li" userId="fae33518c2e5a771" providerId="LiveId" clId="{8B7BDEAE-90A0-4B01-A5A7-C6A0CE8A66FF}" dt="2023-02-26T04:59:42.889" v="53" actId="20577"/>
        <pc:sldMkLst>
          <pc:docMk/>
          <pc:sldMk cId="0" sldId="5466"/>
        </pc:sldMkLst>
        <pc:spChg chg="mod">
          <ac:chgData name="Wei Li" userId="fae33518c2e5a771" providerId="LiveId" clId="{8B7BDEAE-90A0-4B01-A5A7-C6A0CE8A66FF}" dt="2023-02-26T04:59:42.889" v="53" actId="20577"/>
          <ac:spMkLst>
            <pc:docMk/>
            <pc:sldMk cId="0" sldId="5466"/>
            <ac:spMk id="6" creationId="{3346F5CA-AA4C-E627-D21C-1738C2F60407}"/>
          </ac:spMkLst>
        </pc:spChg>
      </pc:sldChg>
      <pc:sldChg chg="modSp mod">
        <pc:chgData name="Wei Li" userId="fae33518c2e5a771" providerId="LiveId" clId="{8B7BDEAE-90A0-4B01-A5A7-C6A0CE8A66FF}" dt="2023-02-26T04:58:05.613" v="2" actId="27636"/>
        <pc:sldMkLst>
          <pc:docMk/>
          <pc:sldMk cId="0" sldId="5468"/>
        </pc:sldMkLst>
        <pc:spChg chg="mod">
          <ac:chgData name="Wei Li" userId="fae33518c2e5a771" providerId="LiveId" clId="{8B7BDEAE-90A0-4B01-A5A7-C6A0CE8A66FF}" dt="2023-02-26T04:58:05.613" v="2" actId="27636"/>
          <ac:spMkLst>
            <pc:docMk/>
            <pc:sldMk cId="0" sldId="5468"/>
            <ac:spMk id="154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353453401" sldId="5468"/>
        </pc:sldMkLst>
      </pc:sldChg>
      <pc:sldChg chg="modSp mod">
        <pc:chgData name="Wei Li" userId="fae33518c2e5a771" providerId="LiveId" clId="{8B7BDEAE-90A0-4B01-A5A7-C6A0CE8A66FF}" dt="2023-02-26T04:58:05.625" v="3" actId="27636"/>
        <pc:sldMkLst>
          <pc:docMk/>
          <pc:sldMk cId="0" sldId="5469"/>
        </pc:sldMkLst>
        <pc:spChg chg="mod">
          <ac:chgData name="Wei Li" userId="fae33518c2e5a771" providerId="LiveId" clId="{8B7BDEAE-90A0-4B01-A5A7-C6A0CE8A66FF}" dt="2023-02-26T04:58:05.625" v="3" actId="27636"/>
          <ac:spMkLst>
            <pc:docMk/>
            <pc:sldMk cId="0" sldId="5469"/>
            <ac:spMk id="158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33" v="4" actId="27636"/>
        <pc:sldMkLst>
          <pc:docMk/>
          <pc:sldMk cId="0" sldId="5470"/>
        </pc:sldMkLst>
        <pc:spChg chg="mod">
          <ac:chgData name="Wei Li" userId="fae33518c2e5a771" providerId="LiveId" clId="{8B7BDEAE-90A0-4B01-A5A7-C6A0CE8A66FF}" dt="2023-02-26T04:58:05.633" v="4" actId="27636"/>
          <ac:spMkLst>
            <pc:docMk/>
            <pc:sldMk cId="0" sldId="5470"/>
            <ac:spMk id="162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37" v="5" actId="27636"/>
        <pc:sldMkLst>
          <pc:docMk/>
          <pc:sldMk cId="0" sldId="5471"/>
        </pc:sldMkLst>
        <pc:spChg chg="mod">
          <ac:chgData name="Wei Li" userId="fae33518c2e5a771" providerId="LiveId" clId="{8B7BDEAE-90A0-4B01-A5A7-C6A0CE8A66FF}" dt="2023-02-26T04:58:05.637" v="5" actId="27636"/>
          <ac:spMkLst>
            <pc:docMk/>
            <pc:sldMk cId="0" sldId="5471"/>
            <ac:spMk id="166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41" v="6" actId="27636"/>
        <pc:sldMkLst>
          <pc:docMk/>
          <pc:sldMk cId="0" sldId="5472"/>
        </pc:sldMkLst>
        <pc:spChg chg="mod">
          <ac:chgData name="Wei Li" userId="fae33518c2e5a771" providerId="LiveId" clId="{8B7BDEAE-90A0-4B01-A5A7-C6A0CE8A66FF}" dt="2023-02-26T04:58:05.641" v="6" actId="27636"/>
          <ac:spMkLst>
            <pc:docMk/>
            <pc:sldMk cId="0" sldId="5472"/>
            <ac:spMk id="170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068167800" sldId="5472"/>
        </pc:sldMkLst>
      </pc:sldChg>
      <pc:sldChg chg="modSp mod">
        <pc:chgData name="Wei Li" userId="fae33518c2e5a771" providerId="LiveId" clId="{8B7BDEAE-90A0-4B01-A5A7-C6A0CE8A66FF}" dt="2023-02-26T04:58:05.649" v="7" actId="27636"/>
        <pc:sldMkLst>
          <pc:docMk/>
          <pc:sldMk cId="0" sldId="5473"/>
        </pc:sldMkLst>
        <pc:spChg chg="mod">
          <ac:chgData name="Wei Li" userId="fae33518c2e5a771" providerId="LiveId" clId="{8B7BDEAE-90A0-4B01-A5A7-C6A0CE8A66FF}" dt="2023-02-26T04:58:05.649" v="7" actId="27636"/>
          <ac:spMkLst>
            <pc:docMk/>
            <pc:sldMk cId="0" sldId="5473"/>
            <ac:spMk id="174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51336212" sldId="5473"/>
        </pc:sldMkLst>
      </pc:sldChg>
      <pc:sldChg chg="modSp mod">
        <pc:chgData name="Wei Li" userId="fae33518c2e5a771" providerId="LiveId" clId="{8B7BDEAE-90A0-4B01-A5A7-C6A0CE8A66FF}" dt="2023-02-26T04:58:05.652" v="8" actId="27636"/>
        <pc:sldMkLst>
          <pc:docMk/>
          <pc:sldMk cId="0" sldId="5474"/>
        </pc:sldMkLst>
        <pc:spChg chg="mod">
          <ac:chgData name="Wei Li" userId="fae33518c2e5a771" providerId="LiveId" clId="{8B7BDEAE-90A0-4B01-A5A7-C6A0CE8A66FF}" dt="2023-02-26T04:58:05.652" v="8" actId="27636"/>
          <ac:spMkLst>
            <pc:docMk/>
            <pc:sldMk cId="0" sldId="5474"/>
            <ac:spMk id="178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2056169916" sldId="5474"/>
        </pc:sldMkLst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26825561" sldId="5475"/>
        </pc:sldMkLst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1511368448" sldId="5476"/>
        </pc:sldMkLst>
      </pc:sldChg>
      <pc:sldChg chg="modSp mod">
        <pc:chgData name="Wei Li" userId="fae33518c2e5a771" providerId="LiveId" clId="{8B7BDEAE-90A0-4B01-A5A7-C6A0CE8A66FF}" dt="2023-02-26T04:59:18.988" v="10" actId="27636"/>
        <pc:sldMkLst>
          <pc:docMk/>
          <pc:sldMk cId="0" sldId="5485"/>
        </pc:sldMkLst>
        <pc:spChg chg="mod">
          <ac:chgData name="Wei Li" userId="fae33518c2e5a771" providerId="LiveId" clId="{8B7BDEAE-90A0-4B01-A5A7-C6A0CE8A66FF}" dt="2023-02-26T04:59:18.988" v="10" actId="27636"/>
          <ac:spMkLst>
            <pc:docMk/>
            <pc:sldMk cId="0" sldId="5485"/>
            <ac:spMk id="154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9:19.024" v="11" actId="27636"/>
        <pc:sldMkLst>
          <pc:docMk/>
          <pc:sldMk cId="0" sldId="5486"/>
        </pc:sldMkLst>
        <pc:spChg chg="mod">
          <ac:chgData name="Wei Li" userId="fae33518c2e5a771" providerId="LiveId" clId="{8B7BDEAE-90A0-4B01-A5A7-C6A0CE8A66FF}" dt="2023-02-26T04:59:19.024" v="11" actId="27636"/>
          <ac:spMkLst>
            <pc:docMk/>
            <pc:sldMk cId="0" sldId="5486"/>
            <ac:spMk id="157" creationId="{00000000-0000-0000-0000-000000000000}"/>
          </ac:spMkLst>
        </pc:spChg>
      </pc:sldChg>
      <pc:sldChg chg="modSp add mod">
        <pc:chgData name="Wei Li" userId="fae33518c2e5a771" providerId="LiveId" clId="{8B7BDEAE-90A0-4B01-A5A7-C6A0CE8A66FF}" dt="2023-02-26T05:22:16.452" v="450" actId="20577"/>
        <pc:sldMkLst>
          <pc:docMk/>
          <pc:sldMk cId="1371344313" sldId="5497"/>
        </pc:sldMkLst>
        <pc:spChg chg="mod">
          <ac:chgData name="Wei Li" userId="fae33518c2e5a771" providerId="LiveId" clId="{8B7BDEAE-90A0-4B01-A5A7-C6A0CE8A66FF}" dt="2023-02-26T05:22:16.452" v="450" actId="20577"/>
          <ac:spMkLst>
            <pc:docMk/>
            <pc:sldMk cId="1371344313" sldId="5497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2:04.920" v="447" actId="6549"/>
          <ac:spMkLst>
            <pc:docMk/>
            <pc:sldMk cId="1371344313" sldId="5497"/>
            <ac:spMk id="14337" creationId="{00000000-0000-0000-0000-000000000000}"/>
          </ac:spMkLst>
        </pc:spChg>
      </pc:sldChg>
      <pc:sldChg chg="modSp add mod">
        <pc:chgData name="Wei Li" userId="fae33518c2e5a771" providerId="LiveId" clId="{8B7BDEAE-90A0-4B01-A5A7-C6A0CE8A66FF}" dt="2023-02-26T05:22:59.545" v="455"/>
        <pc:sldMkLst>
          <pc:docMk/>
          <pc:sldMk cId="3848957782" sldId="5498"/>
        </pc:sldMkLst>
        <pc:spChg chg="mod">
          <ac:chgData name="Wei Li" userId="fae33518c2e5a771" providerId="LiveId" clId="{8B7BDEAE-90A0-4B01-A5A7-C6A0CE8A66FF}" dt="2023-02-26T05:22:33.753" v="453" actId="20577"/>
          <ac:spMkLst>
            <pc:docMk/>
            <pc:sldMk cId="3848957782" sldId="5498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2:59.545" v="455"/>
          <ac:spMkLst>
            <pc:docMk/>
            <pc:sldMk cId="3848957782" sldId="5498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8B7BDEAE-90A0-4B01-A5A7-C6A0CE8A66FF}" dt="2023-02-26T05:01:07.338" v="54" actId="47"/>
        <pc:sldMasterMkLst>
          <pc:docMk/>
          <pc:sldMasterMk cId="885529186" sldId="2147487890"/>
        </pc:sldMasterMkLst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1697004407" sldId="2147487891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636162045" sldId="2147487892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320539409" sldId="2147487893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371760127" sldId="2147487894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145986053" sldId="2147487895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525833600" sldId="2147487896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452068977" sldId="2147487897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637752731" sldId="2147487898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3075809283" sldId="2147487899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513264016" sldId="2147487900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303663344" sldId="2147487901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017150940" sldId="2147487902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555304403" sldId="214748790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544301119" sldId="214748790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855401450" sldId="214748790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2385167791" sldId="214748790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846025435" sldId="214748790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397349611" sldId="214748790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182808700" sldId="214748790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2122989448" sldId="214748791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896469955" sldId="214748791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222231166" sldId="214748791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878820612" sldId="2147487913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287574669" sldId="2147487914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484937151" sldId="214748791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497020803" sldId="214748791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696837639" sldId="214748791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150435971" sldId="214748791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694743199" sldId="214748791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560483748" sldId="214748792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4051725290" sldId="214748792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130267704" sldId="214748792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1307318417" sldId="214748792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028762821" sldId="214748792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506329547" sldId="2147487925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825249601" sldId="2147487926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286872917" sldId="214748792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239919558" sldId="214748792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46019307" sldId="214748792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635281671" sldId="214748793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1025128702" sldId="214748793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588663167" sldId="214748793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18922733" sldId="214748793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653169688" sldId="214748793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984412768" sldId="214748793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587387545" sldId="214748793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102129826" sldId="2147487937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2262525079" sldId="2147487938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310294370" sldId="214748793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632459212" sldId="214748794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120681892" sldId="214748794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388877468" sldId="214748794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006223681" sldId="214748794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15378824" sldId="214748794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897711123" sldId="214748794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3357314695" sldId="214748794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056535914" sldId="214748794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575739135" sldId="214748794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178920297" sldId="2147487949"/>
          </pc:sldLayoutMkLst>
        </pc:sldLayoutChg>
      </pc:sldMasterChg>
      <pc:sldMasterChg chg="del delSldLayout">
        <pc:chgData name="Wei Li" userId="fae33518c2e5a771" providerId="LiveId" clId="{8B7BDEAE-90A0-4B01-A5A7-C6A0CE8A66FF}" dt="2023-02-26T05:01:07.338" v="54" actId="47"/>
        <pc:sldMasterMkLst>
          <pc:docMk/>
          <pc:sldMasterMk cId="1073788477" sldId="2147487950"/>
        </pc:sldMasterMkLst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942835566" sldId="2147487951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886556673" sldId="2147487952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1325670682" sldId="2147487953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698266911" sldId="2147487954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3769989118" sldId="2147487955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430493156" sldId="2147487956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598377652" sldId="2147487957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1670549767" sldId="2147487958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433400786" sldId="2147487959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3163158550" sldId="2147487960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4288786052" sldId="2147487961"/>
          </pc:sldLayoutMkLst>
        </pc:sldLayoutChg>
      </pc:sldMasterChg>
      <pc:sldMasterChg chg="del delSldLayout">
        <pc:chgData name="Wei Li" userId="fae33518c2e5a771" providerId="LiveId" clId="{8B7BDEAE-90A0-4B01-A5A7-C6A0CE8A66FF}" dt="2023-02-26T05:13:30.158" v="212" actId="47"/>
        <pc:sldMasterMkLst>
          <pc:docMk/>
          <pc:sldMasterMk cId="1028532034" sldId="2147487962"/>
        </pc:sldMasterMkLst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053220821" sldId="2147487963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860940066" sldId="2147487964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300129138" sldId="2147487965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325906967" sldId="2147487966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1768452681" sldId="2147487967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670116601" sldId="2147487968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954118555" sldId="2147487969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954230531" sldId="2147487970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1465171800" sldId="2147487971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53979536" sldId="2147487972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383240206" sldId="2147487973"/>
          </pc:sldLayoutMkLst>
        </pc:sldLayoutChg>
      </pc:sldMasterChg>
      <pc:sldMasterChg chg="del delSldLayout">
        <pc:chgData name="Wei Li" userId="fae33518c2e5a771" providerId="LiveId" clId="{8B7BDEAE-90A0-4B01-A5A7-C6A0CE8A66FF}" dt="2023-02-26T05:01:51.314" v="55" actId="47"/>
        <pc:sldMasterMkLst>
          <pc:docMk/>
          <pc:sldMasterMk cId="406197331" sldId="2147487974"/>
        </pc:sldMasterMkLst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649176491" sldId="2147487975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3855521971" sldId="2147487976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96667096" sldId="2147487977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31037794" sldId="2147487978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046699163" sldId="2147487979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202428697" sldId="2147487980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765891617" sldId="2147487981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425461805" sldId="2147487982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3955046819" sldId="2147487983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691792048" sldId="2147487984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432162206" sldId="2147487985"/>
          </pc:sldLayoutMkLst>
        </pc:sldLayoutChg>
      </pc:sldMasterChg>
    </pc:docChg>
  </pc:docChgLst>
  <pc:docChgLst>
    <pc:chgData name="Wei Li" userId="fae33518c2e5a771" providerId="LiveId" clId="{56F3CC06-3E88-4C8C-9339-1C4D4551F6D8}"/>
    <pc:docChg chg="undo custSel delSld modSld delMainMaster">
      <pc:chgData name="Wei Li" userId="fae33518c2e5a771" providerId="LiveId" clId="{56F3CC06-3E88-4C8C-9339-1C4D4551F6D8}" dt="2022-11-13T05:23:45.828" v="51" actId="27636"/>
      <pc:docMkLst>
        <pc:docMk/>
      </pc:docMkLst>
      <pc:sldChg chg="del">
        <pc:chgData name="Wei Li" userId="fae33518c2e5a771" providerId="LiveId" clId="{56F3CC06-3E88-4C8C-9339-1C4D4551F6D8}" dt="2022-11-13T05:08:10.716" v="0" actId="47"/>
        <pc:sldMkLst>
          <pc:docMk/>
          <pc:sldMk cId="2902771467" sldId="25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737558635" sldId="25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258363104" sldId="25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860770989" sldId="25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650651078" sldId="26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540072892" sldId="261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109165032" sldId="262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871612093" sldId="263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475120971" sldId="264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796249577" sldId="265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3635143879" sldId="26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581596312" sldId="26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615666657" sldId="26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469886143" sldId="26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196094397" sldId="27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348000880" sldId="271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4266017897" sldId="28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538265305" sldId="28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130626968" sldId="28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976533492" sldId="28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808077978" sldId="29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341715865" sldId="291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166981495" sldId="301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4014343652" sldId="302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844556888" sldId="303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3961861479" sldId="304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182770386" sldId="305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1895990239" sldId="30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407784251" sldId="42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661496413" sldId="42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0" sldId="54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0" sldId="56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56356660" sldId="59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62425866" sldId="594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011623183" sldId="59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946898838" sldId="59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839671716" sldId="597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751239518" sldId="598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702642189" sldId="599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629606662" sldId="600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562412717" sldId="60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339991835" sldId="60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537843460" sldId="60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95260202" sldId="60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532215352" sldId="607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4251323315" sldId="608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456697156" sldId="609"/>
        </pc:sldMkLst>
      </pc:sldChg>
      <pc:sldChg chg="modSp mod">
        <pc:chgData name="Wei Li" userId="fae33518c2e5a771" providerId="LiveId" clId="{56F3CC06-3E88-4C8C-9339-1C4D4551F6D8}" dt="2022-11-13T05:22:02.484" v="44" actId="20577"/>
        <pc:sldMkLst>
          <pc:docMk/>
          <pc:sldMk cId="4265739660" sldId="791"/>
        </pc:sldMkLst>
        <pc:spChg chg="mod">
          <ac:chgData name="Wei Li" userId="fae33518c2e5a771" providerId="LiveId" clId="{56F3CC06-3E88-4C8C-9339-1C4D4551F6D8}" dt="2022-11-13T05:22:02.484" v="44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56F3CC06-3E88-4C8C-9339-1C4D4551F6D8}" dt="2022-11-13T05:21:40.769" v="3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56F3CC06-3E88-4C8C-9339-1C4D4551F6D8}" dt="2022-11-13T05:17:42.881" v="16" actId="20577"/>
        <pc:sldMkLst>
          <pc:docMk/>
          <pc:sldMk cId="0" sldId="1614"/>
        </pc:sldMkLst>
        <pc:spChg chg="mod">
          <ac:chgData name="Wei Li" userId="fae33518c2e5a771" providerId="LiveId" clId="{56F3CC06-3E88-4C8C-9339-1C4D4551F6D8}" dt="2022-11-13T05:17:42.881" v="16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56F3CC06-3E88-4C8C-9339-1C4D4551F6D8}" dt="2022-11-13T05:17:29.052" v="10" actId="6549"/>
          <ac:spMkLst>
            <pc:docMk/>
            <pc:sldMk cId="0" sldId="1614"/>
            <ac:spMk id="1981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1590046880" sldId="5354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1418049806" sldId="5355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649393339" sldId="5356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861752858" sldId="5357"/>
        </pc:sldMkLst>
      </pc:sldChg>
      <pc:sldChg chg="modSp mod">
        <pc:chgData name="Wei Li" userId="fae33518c2e5a771" providerId="LiveId" clId="{56F3CC06-3E88-4C8C-9339-1C4D4551F6D8}" dt="2022-11-13T05:17:49.375" v="23" actId="20577"/>
        <pc:sldMkLst>
          <pc:docMk/>
          <pc:sldMk cId="2762501048" sldId="5383"/>
        </pc:sldMkLst>
        <pc:spChg chg="mod">
          <ac:chgData name="Wei Li" userId="fae33518c2e5a771" providerId="LiveId" clId="{56F3CC06-3E88-4C8C-9339-1C4D4551F6D8}" dt="2022-11-13T05:17:49.375" v="23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56F3CC06-3E88-4C8C-9339-1C4D4551F6D8}" dt="2022-11-13T05:17:37.252" v="11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4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5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9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035254372" sldId="5390"/>
        </pc:sldMkLst>
      </pc:sldChg>
      <pc:sldChg chg="modSp mod">
        <pc:chgData name="Wei Li" userId="fae33518c2e5a771" providerId="LiveId" clId="{56F3CC06-3E88-4C8C-9339-1C4D4551F6D8}" dt="2022-11-13T05:22:13.019" v="49" actId="20577"/>
        <pc:sldMkLst>
          <pc:docMk/>
          <pc:sldMk cId="2078876896" sldId="5391"/>
        </pc:sldMkLst>
        <pc:spChg chg="mod">
          <ac:chgData name="Wei Li" userId="fae33518c2e5a771" providerId="LiveId" clId="{56F3CC06-3E88-4C8C-9339-1C4D4551F6D8}" dt="2022-11-13T05:22:13.019" v="49" actId="20577"/>
          <ac:spMkLst>
            <pc:docMk/>
            <pc:sldMk cId="2078876896" sldId="5391"/>
            <ac:spMk id="2" creationId="{00000000-0000-0000-0000-000000000000}"/>
          </ac:spMkLst>
        </pc:spChg>
        <pc:spChg chg="mod">
          <ac:chgData name="Wei Li" userId="fae33518c2e5a771" providerId="LiveId" clId="{56F3CC06-3E88-4C8C-9339-1C4D4551F6D8}" dt="2022-11-13T05:21:56.878" v="42" actId="20577"/>
          <ac:spMkLst>
            <pc:docMk/>
            <pc:sldMk cId="2078876896" sldId="5391"/>
            <ac:spMk id="14337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20:37.558" v="28" actId="47"/>
        <pc:sldMkLst>
          <pc:docMk/>
          <pc:sldMk cId="2435444277" sldId="5392"/>
        </pc:sldMkLst>
      </pc:sldChg>
      <pc:sldChg chg="del">
        <pc:chgData name="Wei Li" userId="fae33518c2e5a771" providerId="LiveId" clId="{56F3CC06-3E88-4C8C-9339-1C4D4551F6D8}" dt="2022-11-13T05:20:37.558" v="28" actId="47"/>
        <pc:sldMkLst>
          <pc:docMk/>
          <pc:sldMk cId="1374730034" sldId="5393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154258726" sldId="5394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346386735" sldId="5395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246274312" sldId="5396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2062972999" sldId="5397"/>
        </pc:sldMkLst>
      </pc:sldChg>
      <pc:sldChg chg="modSp mod">
        <pc:chgData name="Wei Li" userId="fae33518c2e5a771" providerId="LiveId" clId="{56F3CC06-3E88-4C8C-9339-1C4D4551F6D8}" dt="2022-11-13T05:23:45.828" v="51" actId="27636"/>
        <pc:sldMkLst>
          <pc:docMk/>
          <pc:sldMk cId="3223248514" sldId="5416"/>
        </pc:sldMkLst>
        <pc:spChg chg="mod">
          <ac:chgData name="Wei Li" userId="fae33518c2e5a771" providerId="LiveId" clId="{56F3CC06-3E88-4C8C-9339-1C4D4551F6D8}" dt="2022-11-13T05:23:45.828" v="51" actId="27636"/>
          <ac:spMkLst>
            <pc:docMk/>
            <pc:sldMk cId="3223248514" sldId="5416"/>
            <ac:spMk id="3" creationId="{C48176B4-00BA-5C06-82EA-1C04DCC764C9}"/>
          </ac:spMkLst>
        </pc:spChg>
      </pc:sldChg>
      <pc:sldMasterChg chg="del delSldLayout">
        <pc:chgData name="Wei Li" userId="fae33518c2e5a771" providerId="LiveId" clId="{56F3CC06-3E88-4C8C-9339-1C4D4551F6D8}" dt="2022-11-13T05:23:40.564" v="50" actId="47"/>
        <pc:sldMasterMkLst>
          <pc:docMk/>
          <pc:sldMasterMk cId="1354720482" sldId="2147487532"/>
        </pc:sldMasterMkLst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514169193" sldId="2147487533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120015195" sldId="2147487534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695825749" sldId="2147487535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893273288" sldId="2147487536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668111235" sldId="2147487537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658331946" sldId="2147487538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447153708" sldId="2147487539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731629122" sldId="2147487540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387272013" sldId="2147487541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579536289" sldId="2147487542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947471952" sldId="2147487543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694720348" sldId="2147487544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602723229" sldId="2147487631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1135106008" sldId="214748763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308672404" sldId="214748763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192319045" sldId="214748763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1452028875" sldId="214748763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4250691258" sldId="214748763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258183877" sldId="214748763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489859902" sldId="214748763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58018472" sldId="214748763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776375924" sldId="214748764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753110187" sldId="214748764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36672300" sldId="2147487642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827353888" sldId="2147487643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778639242" sldId="214748764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328826672" sldId="214748764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011272162" sldId="214748764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262290444" sldId="214748764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439073911" sldId="214748764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315366525" sldId="214748764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399856505" sldId="214748765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107711839" sldId="214748765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043757863" sldId="214748765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898520727" sldId="214748765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3387621223" sldId="2147487654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1521258700" sldId="2147487655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84571288" sldId="214748765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529754300" sldId="214748765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238986044" sldId="214748765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3082609539" sldId="214748765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778812648" sldId="214748766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013709388" sldId="214748766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009881484" sldId="214748766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3742850288" sldId="214748766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407763788" sldId="214748766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54987155" sldId="214748766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348004298" sldId="2147487666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2269691088" sldId="2147487667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767727538" sldId="214748766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45426991" sldId="214748766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761829814" sldId="214748767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886753354" sldId="214748767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4100618865" sldId="214748767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498888552" sldId="214748767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918817860" sldId="214748767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555948106" sldId="214748767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578394216" sldId="214748767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957116251" sldId="214748767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788799245" sldId="2147487678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604857348" sldId="2147487679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563639172" sldId="214748768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990113000" sldId="214748768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198310891" sldId="214748768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544009253" sldId="214748768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1148286381" sldId="214748768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0383837" sldId="214748768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40607814" sldId="214748768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07392538" sldId="214748768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62991451" sldId="214748768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771181018" sldId="214748768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933996587" sldId="2147487690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1506269874" sldId="2147487691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602086861" sldId="214748769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326197985" sldId="214748769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540411381" sldId="214748769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28210951" sldId="214748769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2068732263" sldId="214748769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795376845" sldId="214748769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465693979" sldId="214748769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80135206" sldId="214748769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867848364" sldId="214748770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876169996" sldId="214748770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1861513" sldId="2147487702"/>
          </pc:sldLayoutMkLst>
        </pc:sldLayoutChg>
      </pc:sldMasterChg>
      <pc:sldMasterChg chg="del delSldLayout">
        <pc:chgData name="Wei Li" userId="fae33518c2e5a771" providerId="LiveId" clId="{56F3CC06-3E88-4C8C-9339-1C4D4551F6D8}" dt="2022-11-13T05:13:02.052" v="2" actId="47"/>
        <pc:sldMasterMkLst>
          <pc:docMk/>
          <pc:sldMasterMk cId="3483943951" sldId="2147487703"/>
        </pc:sldMasterMkLst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645086249" sldId="2147487704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3488268799" sldId="2147487705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492491645" sldId="2147487706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1846374770" sldId="2147487707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791652741" sldId="2147487708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826141300" sldId="2147487709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613213639" sldId="2147487710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255188368" sldId="2147487711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1832264251" sldId="2147487712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3175432256" sldId="2147487713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993082418" sldId="2147487714"/>
          </pc:sldLayoutMkLst>
        </pc:sldLayoutChg>
      </pc:sldMasterChg>
    </pc:docChg>
  </pc:docChgLst>
  <pc:docChgLst>
    <pc:chgData name="Wei Li" userId="fae33518c2e5a771" providerId="LiveId" clId="{A58087CA-B8AA-4E52-AF26-8AF64B2E12BC}"/>
    <pc:docChg chg="undo custSel addSld delSld modSld delMainMaster">
      <pc:chgData name="Wei Li" userId="fae33518c2e5a771" providerId="LiveId" clId="{A58087CA-B8AA-4E52-AF26-8AF64B2E12BC}" dt="2023-03-25T14:06:47.821" v="201" actId="47"/>
      <pc:docMkLst>
        <pc:docMk/>
      </pc:docMkLst>
      <pc:sldChg chg="del">
        <pc:chgData name="Wei Li" userId="fae33518c2e5a771" providerId="LiveId" clId="{A58087CA-B8AA-4E52-AF26-8AF64B2E12BC}" dt="2023-03-25T13:29:30.641" v="196" actId="2696"/>
        <pc:sldMkLst>
          <pc:docMk/>
          <pc:sldMk cId="3723298781" sldId="256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145822199" sldId="257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2543363583" sldId="258"/>
        </pc:sldMkLst>
      </pc:sldChg>
      <pc:sldChg chg="del">
        <pc:chgData name="Wei Li" userId="fae33518c2e5a771" providerId="LiveId" clId="{A58087CA-B8AA-4E52-AF26-8AF64B2E12BC}" dt="2023-03-25T14:06:41.886" v="200" actId="47"/>
        <pc:sldMkLst>
          <pc:docMk/>
          <pc:sldMk cId="0" sldId="25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436141612" sldId="26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423749103" sldId="26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3295395702" sldId="26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3493158459" sldId="263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264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2704669574" sldId="265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3635143879" sldId="266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281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75558743" sldId="283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538265305" sldId="287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976533492" sldId="289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1808077978" sldId="290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341715865" sldId="291"/>
        </pc:sldMkLst>
      </pc:sldChg>
      <pc:sldChg chg="modSp mod">
        <pc:chgData name="Wei Li" userId="fae33518c2e5a771" providerId="LiveId" clId="{A58087CA-B8AA-4E52-AF26-8AF64B2E12BC}" dt="2023-03-25T02:34:07.388" v="96" actId="20577"/>
        <pc:sldMkLst>
          <pc:docMk/>
          <pc:sldMk cId="4265739660" sldId="791"/>
        </pc:sldMkLst>
        <pc:spChg chg="mod">
          <ac:chgData name="Wei Li" userId="fae33518c2e5a771" providerId="LiveId" clId="{A58087CA-B8AA-4E52-AF26-8AF64B2E12BC}" dt="2023-03-25T02:33:37.099" v="89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4:07.388" v="96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A58087CA-B8AA-4E52-AF26-8AF64B2E12BC}" dt="2023-03-25T02:29:23.726" v="63" actId="20577"/>
        <pc:sldMkLst>
          <pc:docMk/>
          <pc:sldMk cId="0" sldId="1614"/>
        </pc:sldMkLst>
        <pc:spChg chg="mod">
          <ac:chgData name="Wei Li" userId="fae33518c2e5a771" providerId="LiveId" clId="{A58087CA-B8AA-4E52-AF26-8AF64B2E12BC}" dt="2023-03-25T02:29:23.726" v="63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A58087CA-B8AA-4E52-AF26-8AF64B2E12BC}" dt="2023-03-25T02:29:03.611" v="52" actId="6549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A58087CA-B8AA-4E52-AF26-8AF64B2E12BC}" dt="2023-03-25T01:57:01.010" v="3"/>
        <pc:sldMkLst>
          <pc:docMk/>
          <pc:sldMk cId="2948737989" sldId="3890"/>
        </pc:sldMkLst>
        <pc:spChg chg="mod">
          <ac:chgData name="Wei Li" userId="fae33518c2e5a771" providerId="LiveId" clId="{A58087CA-B8AA-4E52-AF26-8AF64B2E12BC}" dt="2023-03-25T01:56:34.516" v="2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A58087CA-B8AA-4E52-AF26-8AF64B2E12BC}" dt="2023-03-25T01:57:01.010" v="3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A58087CA-B8AA-4E52-AF26-8AF64B2E12BC}" dt="2023-03-25T02:29:28.870" v="65" actId="47"/>
        <pc:sldMkLst>
          <pc:docMk/>
          <pc:sldMk cId="2762501048" sldId="5383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66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7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8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3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4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5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6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7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8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3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4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5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6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7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8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9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0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1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2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3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4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5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3549678864" sldId="5496"/>
        </pc:sldMkLst>
      </pc:sldChg>
      <pc:sldChg chg="del">
        <pc:chgData name="Wei Li" userId="fae33518c2e5a771" providerId="LiveId" clId="{A58087CA-B8AA-4E52-AF26-8AF64B2E12BC}" dt="2023-03-25T02:34:16.667" v="97" actId="47"/>
        <pc:sldMkLst>
          <pc:docMk/>
          <pc:sldMk cId="1371344313" sldId="5497"/>
        </pc:sldMkLst>
      </pc:sldChg>
      <pc:sldChg chg="del">
        <pc:chgData name="Wei Li" userId="fae33518c2e5a771" providerId="LiveId" clId="{A58087CA-B8AA-4E52-AF26-8AF64B2E12BC}" dt="2023-03-25T02:34:16.667" v="97" actId="47"/>
        <pc:sldMkLst>
          <pc:docMk/>
          <pc:sldMk cId="3848957782" sldId="5498"/>
        </pc:sldMkLst>
      </pc:sldChg>
      <pc:sldChg chg="addSp delSp modSp mod modAnim">
        <pc:chgData name="Wei Li" userId="fae33518c2e5a771" providerId="LiveId" clId="{A58087CA-B8AA-4E52-AF26-8AF64B2E12BC}" dt="2023-03-25T02:01:38.910" v="40" actId="20577"/>
        <pc:sldMkLst>
          <pc:docMk/>
          <pc:sldMk cId="0" sldId="5510"/>
        </pc:sldMkLst>
        <pc:spChg chg="add mod">
          <ac:chgData name="Wei Li" userId="fae33518c2e5a771" providerId="LiveId" clId="{A58087CA-B8AA-4E52-AF26-8AF64B2E12BC}" dt="2023-03-25T02:01:38.910" v="40" actId="20577"/>
          <ac:spMkLst>
            <pc:docMk/>
            <pc:sldMk cId="0" sldId="5510"/>
            <ac:spMk id="3" creationId="{D74C87F4-5885-722D-A60F-BA634FC73AEA}"/>
          </ac:spMkLst>
        </pc:spChg>
        <pc:spChg chg="del">
          <ac:chgData name="Wei Li" userId="fae33518c2e5a771" providerId="LiveId" clId="{A58087CA-B8AA-4E52-AF26-8AF64B2E12BC}" dt="2023-03-25T01:59:15.999" v="4" actId="478"/>
          <ac:spMkLst>
            <pc:docMk/>
            <pc:sldMk cId="0" sldId="5510"/>
            <ac:spMk id="6" creationId="{3346F5CA-AA4C-E627-D21C-1738C2F60407}"/>
          </ac:spMkLst>
        </pc:spChg>
      </pc:sldChg>
      <pc:sldChg chg="addSp delSp modSp add mod delAnim modAnim">
        <pc:chgData name="Wei Li" userId="fae33518c2e5a771" providerId="LiveId" clId="{A58087CA-B8AA-4E52-AF26-8AF64B2E12BC}" dt="2023-03-25T02:01:06.531" v="18" actId="14100"/>
        <pc:sldMkLst>
          <pc:docMk/>
          <pc:sldMk cId="3931204407" sldId="5511"/>
        </pc:sldMkLst>
        <pc:spChg chg="del mod">
          <ac:chgData name="Wei Li" userId="fae33518c2e5a771" providerId="LiveId" clId="{A58087CA-B8AA-4E52-AF26-8AF64B2E12BC}" dt="2023-03-25T01:59:29.952" v="7" actId="478"/>
          <ac:spMkLst>
            <pc:docMk/>
            <pc:sldMk cId="3931204407" sldId="5511"/>
            <ac:spMk id="2" creationId="{00000000-0000-0000-0000-000000000000}"/>
          </ac:spMkLst>
        </pc:spChg>
        <pc:spChg chg="del">
          <ac:chgData name="Wei Li" userId="fae33518c2e5a771" providerId="LiveId" clId="{A58087CA-B8AA-4E52-AF26-8AF64B2E12BC}" dt="2023-03-25T01:59:42.735" v="11" actId="478"/>
          <ac:spMkLst>
            <pc:docMk/>
            <pc:sldMk cId="3931204407" sldId="5511"/>
            <ac:spMk id="5" creationId="{00000000-0000-0000-0000-000000000000}"/>
          </ac:spMkLst>
        </pc:spChg>
        <pc:spChg chg="add del mod">
          <ac:chgData name="Wei Li" userId="fae33518c2e5a771" providerId="LiveId" clId="{A58087CA-B8AA-4E52-AF26-8AF64B2E12BC}" dt="2023-03-25T01:59:39.643" v="10" actId="478"/>
          <ac:spMkLst>
            <pc:docMk/>
            <pc:sldMk cId="3931204407" sldId="5511"/>
            <ac:spMk id="6" creationId="{22E7FA8A-5CCA-29F9-FC1E-F25368D67F42}"/>
          </ac:spMkLst>
        </pc:spChg>
        <pc:picChg chg="add del">
          <ac:chgData name="Wei Li" userId="fae33518c2e5a771" providerId="LiveId" clId="{A58087CA-B8AA-4E52-AF26-8AF64B2E12BC}" dt="2023-03-25T01:59:36.438" v="9" actId="478"/>
          <ac:picMkLst>
            <pc:docMk/>
            <pc:sldMk cId="3931204407" sldId="5511"/>
            <ac:picMk id="4" creationId="{00000000-0000-0000-0000-000000000000}"/>
          </ac:picMkLst>
        </pc:picChg>
        <pc:picChg chg="add mod">
          <ac:chgData name="Wei Li" userId="fae33518c2e5a771" providerId="LiveId" clId="{A58087CA-B8AA-4E52-AF26-8AF64B2E12BC}" dt="2023-03-25T02:01:06.531" v="18" actId="14100"/>
          <ac:picMkLst>
            <pc:docMk/>
            <pc:sldMk cId="3931204407" sldId="5511"/>
            <ac:picMk id="7" creationId="{878FF5EA-F10A-D895-0DA0-637611F07EEE}"/>
          </ac:picMkLst>
        </pc:picChg>
      </pc:sldChg>
      <pc:sldChg chg="add">
        <pc:chgData name="Wei Li" userId="fae33518c2e5a771" providerId="LiveId" clId="{A58087CA-B8AA-4E52-AF26-8AF64B2E12BC}" dt="2023-03-25T02:10:35.731" v="42"/>
        <pc:sldMkLst>
          <pc:docMk/>
          <pc:sldMk cId="1874031288" sldId="5514"/>
        </pc:sldMkLst>
      </pc:sldChg>
      <pc:sldChg chg="add del">
        <pc:chgData name="Wei Li" userId="fae33518c2e5a771" providerId="LiveId" clId="{A58087CA-B8AA-4E52-AF26-8AF64B2E12BC}" dt="2023-03-25T13:30:15.561" v="197" actId="47"/>
        <pc:sldMkLst>
          <pc:docMk/>
          <pc:sldMk cId="2657958349" sldId="5515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2238016891" sldId="5516"/>
        </pc:sldMkLst>
      </pc:sldChg>
      <pc:sldChg chg="modSp add mod">
        <pc:chgData name="Wei Li" userId="fae33518c2e5a771" providerId="LiveId" clId="{A58087CA-B8AA-4E52-AF26-8AF64B2E12BC}" dt="2023-03-25T02:29:58.894" v="80" actId="6549"/>
        <pc:sldMkLst>
          <pc:docMk/>
          <pc:sldMk cId="246631031" sldId="5522"/>
        </pc:sldMkLst>
        <pc:spChg chg="mod">
          <ac:chgData name="Wei Li" userId="fae33518c2e5a771" providerId="LiveId" clId="{A58087CA-B8AA-4E52-AF26-8AF64B2E12BC}" dt="2023-03-25T02:29:49.975" v="74" actId="20577"/>
          <ac:spMkLst>
            <pc:docMk/>
            <pc:sldMk cId="246631031" sldId="5522"/>
            <ac:spMk id="3" creationId="{0DFA149E-1499-1A1A-3595-9F887A230A39}"/>
          </ac:spMkLst>
        </pc:spChg>
        <pc:spChg chg="mod">
          <ac:chgData name="Wei Li" userId="fae33518c2e5a771" providerId="LiveId" clId="{A58087CA-B8AA-4E52-AF26-8AF64B2E12BC}" dt="2023-03-25T02:29:58.894" v="80" actId="6549"/>
          <ac:spMkLst>
            <pc:docMk/>
            <pc:sldMk cId="246631031" sldId="5522"/>
            <ac:spMk id="1981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5:28.400" v="116" actId="20577"/>
        <pc:sldMkLst>
          <pc:docMk/>
          <pc:sldMk cId="4223376143" sldId="5523"/>
        </pc:sldMkLst>
        <pc:spChg chg="mod">
          <ac:chgData name="Wei Li" userId="fae33518c2e5a771" providerId="LiveId" clId="{A58087CA-B8AA-4E52-AF26-8AF64B2E12BC}" dt="2023-03-25T02:35:28.400" v="116" actId="20577"/>
          <ac:spMkLst>
            <pc:docMk/>
            <pc:sldMk cId="4223376143" sldId="5523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5:15.545" v="112" actId="6549"/>
          <ac:spMkLst>
            <pc:docMk/>
            <pc:sldMk cId="4223376143" sldId="5523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6:24.432" v="138" actId="20577"/>
        <pc:sldMkLst>
          <pc:docMk/>
          <pc:sldMk cId="3748694615" sldId="5524"/>
        </pc:sldMkLst>
        <pc:spChg chg="mod">
          <ac:chgData name="Wei Li" userId="fae33518c2e5a771" providerId="LiveId" clId="{A58087CA-B8AA-4E52-AF26-8AF64B2E12BC}" dt="2023-03-25T02:36:24.432" v="138" actId="20577"/>
          <ac:spMkLst>
            <pc:docMk/>
            <pc:sldMk cId="3748694615" sldId="5524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6:19.502" v="134" actId="20577"/>
          <ac:spMkLst>
            <pc:docMk/>
            <pc:sldMk cId="3748694615" sldId="5524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9:27.334" v="179" actId="20577"/>
        <pc:sldMkLst>
          <pc:docMk/>
          <pc:sldMk cId="2045702089" sldId="5525"/>
        </pc:sldMkLst>
        <pc:spChg chg="mod">
          <ac:chgData name="Wei Li" userId="fae33518c2e5a771" providerId="LiveId" clId="{A58087CA-B8AA-4E52-AF26-8AF64B2E12BC}" dt="2023-03-25T02:39:27.334" v="179" actId="20577"/>
          <ac:spMkLst>
            <pc:docMk/>
            <pc:sldMk cId="2045702089" sldId="5525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8:11.282" v="156" actId="255"/>
          <ac:spMkLst>
            <pc:docMk/>
            <pc:sldMk cId="2045702089" sldId="5525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9:19.712" v="173" actId="20577"/>
        <pc:sldMkLst>
          <pc:docMk/>
          <pc:sldMk cId="986009758" sldId="5526"/>
        </pc:sldMkLst>
        <pc:spChg chg="mod">
          <ac:chgData name="Wei Li" userId="fae33518c2e5a771" providerId="LiveId" clId="{A58087CA-B8AA-4E52-AF26-8AF64B2E12BC}" dt="2023-03-25T02:39:19.712" v="173" actId="20577"/>
          <ac:spMkLst>
            <pc:docMk/>
            <pc:sldMk cId="986009758" sldId="5526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9:12.871" v="167" actId="6549"/>
          <ac:spMkLst>
            <pc:docMk/>
            <pc:sldMk cId="986009758" sldId="5526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40:39.171" v="195" actId="20577"/>
        <pc:sldMkLst>
          <pc:docMk/>
          <pc:sldMk cId="349916729" sldId="5527"/>
        </pc:sldMkLst>
        <pc:spChg chg="mod">
          <ac:chgData name="Wei Li" userId="fae33518c2e5a771" providerId="LiveId" clId="{A58087CA-B8AA-4E52-AF26-8AF64B2E12BC}" dt="2023-03-25T02:40:39.171" v="195" actId="20577"/>
          <ac:spMkLst>
            <pc:docMk/>
            <pc:sldMk cId="349916729" sldId="5527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40:31.915" v="191" actId="20577"/>
          <ac:spMkLst>
            <pc:docMk/>
            <pc:sldMk cId="349916729" sldId="5527"/>
            <ac:spMk id="14337" creationId="{00000000-0000-0000-0000-000000000000}"/>
          </ac:spMkLst>
        </pc:spChg>
      </pc:sldChg>
      <pc:sldChg chg="del">
        <pc:chgData name="Wei Li" userId="fae33518c2e5a771" providerId="LiveId" clId="{A58087CA-B8AA-4E52-AF26-8AF64B2E12BC}" dt="2023-03-25T14:06:47.821" v="201" actId="47"/>
        <pc:sldMkLst>
          <pc:docMk/>
          <pc:sldMk cId="1281402344" sldId="5530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647997252" sldId="5533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957001827" sldId="5534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1565664430" sldId="5535"/>
        </pc:sldMkLst>
      </pc:sldChg>
      <pc:sldChg chg="add">
        <pc:chgData name="Wei Li" userId="fae33518c2e5a771" providerId="LiveId" clId="{A58087CA-B8AA-4E52-AF26-8AF64B2E12BC}" dt="2023-03-25T13:31:07.021" v="199"/>
        <pc:sldMkLst>
          <pc:docMk/>
          <pc:sldMk cId="1152228888" sldId="5536"/>
        </pc:sldMkLst>
      </pc:sldChg>
      <pc:sldMasterChg chg="del delSldLayout">
        <pc:chgData name="Wei Li" userId="fae33518c2e5a771" providerId="LiveId" clId="{A58087CA-B8AA-4E52-AF26-8AF64B2E12BC}" dt="2023-03-25T01:55:30.856" v="1" actId="47"/>
        <pc:sldMasterMkLst>
          <pc:docMk/>
          <pc:sldMasterMk cId="2126208992" sldId="2147487304"/>
        </pc:sldMasterMkLst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2885539770" sldId="2147487305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647095982" sldId="2147487306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2667167506" sldId="2147487307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863865653" sldId="2147487308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417146273" sldId="2147487309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594102555" sldId="2147487310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4228087049" sldId="2147487311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372653154" sldId="2147487312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1205542864" sldId="2147487313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133371200" sldId="2147487314"/>
          </pc:sldLayoutMkLst>
        </pc:sldLayoutChg>
      </pc:sldMasterChg>
      <pc:sldMasterChg chg="del delSldLayout">
        <pc:chgData name="Wei Li" userId="fae33518c2e5a771" providerId="LiveId" clId="{A58087CA-B8AA-4E52-AF26-8AF64B2E12BC}" dt="2023-03-25T02:09:08.626" v="41" actId="47"/>
        <pc:sldMasterMkLst>
          <pc:docMk/>
          <pc:sldMasterMk cId="1382792371" sldId="2147487998"/>
        </pc:sldMasterMkLst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758502674" sldId="2147487999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896635926" sldId="2147488000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265775333" sldId="2147488001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690266801" sldId="2147488002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3726856889" sldId="2147488003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3540206219" sldId="2147488004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2746155523" sldId="2147488005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675116486" sldId="2147488006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773663076" sldId="2147488007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4010625" sldId="2147488008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2315949925" sldId="2147488009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965258532" sldId="2147488010"/>
          </pc:sldLayoutMkLst>
        </pc:sldLayoutChg>
      </pc:sldMasterChg>
      <pc:sldMasterChg chg="del delSldLayout">
        <pc:chgData name="Wei Li" userId="fae33518c2e5a771" providerId="LiveId" clId="{A58087CA-B8AA-4E52-AF26-8AF64B2E12BC}" dt="2023-03-25T02:11:59.145" v="44" actId="47"/>
        <pc:sldMasterMkLst>
          <pc:docMk/>
          <pc:sldMasterMk cId="4227941309" sldId="2147488011"/>
        </pc:sldMasterMkLst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703463466" sldId="2147488012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071912948" sldId="2147488013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35757364" sldId="2147488014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46403208" sldId="2147488015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535136003" sldId="2147488016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064485599" sldId="2147488017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796650255" sldId="2147488018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927538373" sldId="2147488019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785766833" sldId="2147488020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569763843" sldId="2147488021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193867793" sldId="2147488022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473903038" sldId="2147488023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653353333" sldId="2147488024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660722261" sldId="2147488025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812782182" sldId="2147488026"/>
          </pc:sldLayoutMkLst>
        </pc:sldLayoutChg>
      </pc:sldMasterChg>
      <pc:sldMasterChg chg="del delSldLayout">
        <pc:chgData name="Wei Li" userId="fae33518c2e5a771" providerId="LiveId" clId="{A58087CA-B8AA-4E52-AF26-8AF64B2E12BC}" dt="2023-03-25T02:09:08.626" v="41" actId="47"/>
        <pc:sldMasterMkLst>
          <pc:docMk/>
          <pc:sldMasterMk cId="1496577516" sldId="2147488027"/>
        </pc:sldMasterMkLst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496577516" sldId="2147488027"/>
            <pc:sldLayoutMk cId="574532877" sldId="2147488028"/>
          </pc:sldLayoutMkLst>
        </pc:sldLayoutChg>
      </pc:sldMasterChg>
      <pc:sldMasterChg chg="del delSldLayout">
        <pc:chgData name="Wei Li" userId="fae33518c2e5a771" providerId="LiveId" clId="{A58087CA-B8AA-4E52-AF26-8AF64B2E12BC}" dt="2023-03-25T01:55:30.856" v="1" actId="47"/>
        <pc:sldMasterMkLst>
          <pc:docMk/>
          <pc:sldMasterMk cId="1199993427" sldId="2147488029"/>
        </pc:sldMasterMkLst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442407272" sldId="2147488030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928115461" sldId="2147488031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463419347" sldId="2147488032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1674373737" sldId="2147488033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550206986" sldId="2147488034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608121014" sldId="2147488035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937706645" sldId="2147488036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83671344" sldId="2147488037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1725871535" sldId="2147488038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232322735" sldId="2147488039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534265366" sldId="2147488040"/>
          </pc:sldLayoutMkLst>
        </pc:sldLayoutChg>
      </pc:sldMasterChg>
      <pc:sldMasterChg chg="del delSldLayout">
        <pc:chgData name="Wei Li" userId="fae33518c2e5a771" providerId="LiveId" clId="{A58087CA-B8AA-4E52-AF26-8AF64B2E12BC}" dt="2023-03-25T01:42:15.534" v="0" actId="47"/>
        <pc:sldMasterMkLst>
          <pc:docMk/>
          <pc:sldMasterMk cId="1257251877" sldId="2147488041"/>
        </pc:sldMasterMkLst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445690609" sldId="2147488042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633810121" sldId="2147488043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4127972247" sldId="2147488044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2497150174" sldId="2147488045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2971233160" sldId="2147488046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12289420" sldId="2147488047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1408847673" sldId="2147488048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919908758" sldId="2147488049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1273759242" sldId="2147488050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951376660" sldId="2147488051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161997239" sldId="2147488052"/>
          </pc:sldLayoutMkLst>
        </pc:sldLayoutChg>
      </pc:sldMasterChg>
      <pc:sldMasterChg chg="del delSldLayout">
        <pc:chgData name="Wei Li" userId="fae33518c2e5a771" providerId="LiveId" clId="{A58087CA-B8AA-4E52-AF26-8AF64B2E12BC}" dt="2023-03-25T13:29:30.641" v="196" actId="2696"/>
        <pc:sldMasterMkLst>
          <pc:docMk/>
          <pc:sldMasterMk cId="2758912612" sldId="2147488118"/>
        </pc:sldMasterMkLst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3304183101" sldId="2147488119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25538552" sldId="2147488120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680152499" sldId="2147488121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847719923" sldId="2147488122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1305483951" sldId="2147488123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1735757994" sldId="2147488124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3633242027" sldId="2147488125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597704365" sldId="2147488126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380616333" sldId="2147488127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699960118" sldId="2147488128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005845273" sldId="2147488129"/>
          </pc:sldLayoutMkLst>
        </pc:sldLayoutChg>
      </pc:sldMasterChg>
    </pc:docChg>
  </pc:docChgLst>
  <pc:docChgLst>
    <pc:chgData name="Wei Li" userId="fae33518c2e5a771" providerId="LiveId" clId="{D6FECD9F-C974-4F6F-A256-40BFF9AB01C6}"/>
    <pc:docChg chg="undo custSel addSld delSld modSld delMainMaster">
      <pc:chgData name="Wei Li" userId="fae33518c2e5a771" providerId="LiveId" clId="{D6FECD9F-C974-4F6F-A256-40BFF9AB01C6}" dt="2022-08-14T12:52:13.415" v="451" actId="47"/>
      <pc:docMkLst>
        <pc:docMk/>
      </pc:docMkLst>
      <pc:sldChg chg="del">
        <pc:chgData name="Wei Li" userId="fae33518c2e5a771" providerId="LiveId" clId="{D6FECD9F-C974-4F6F-A256-40BFF9AB01C6}" dt="2022-08-14T12:52:13.415" v="451" actId="47"/>
        <pc:sldMkLst>
          <pc:docMk/>
          <pc:sldMk cId="2902771467" sldId="256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737558635" sldId="257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258363104" sldId="258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860770989" sldId="259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650651078" sldId="260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540072892" sldId="261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109165032" sldId="262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871612093" sldId="263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475120971" sldId="264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796249577" sldId="265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635143879" sldId="266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581596312" sldId="267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615666657" sldId="268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469886143" sldId="269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196094397" sldId="270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348000880" sldId="271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2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3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4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5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037329658" sldId="276"/>
        </pc:sldMkLst>
      </pc:sldChg>
      <pc:sldChg chg="addSp modSp del mod">
        <pc:chgData name="Wei Li" userId="fae33518c2e5a771" providerId="LiveId" clId="{D6FECD9F-C974-4F6F-A256-40BFF9AB01C6}" dt="2022-08-14T02:48:19.265" v="118" actId="47"/>
        <pc:sldMkLst>
          <pc:docMk/>
          <pc:sldMk cId="530895276" sldId="610"/>
        </pc:sldMkLst>
        <pc:spChg chg="add mod">
          <ac:chgData name="Wei Li" userId="fae33518c2e5a771" providerId="LiveId" clId="{D6FECD9F-C974-4F6F-A256-40BFF9AB01C6}" dt="2022-08-14T02:47:09.163" v="114" actId="20577"/>
          <ac:spMkLst>
            <pc:docMk/>
            <pc:sldMk cId="530895276" sldId="610"/>
            <ac:spMk id="3" creationId="{D1FAEAC7-9E08-38DD-531A-3E4F917F75F1}"/>
          </ac:spMkLst>
        </pc:spChg>
        <pc:spChg chg="mod">
          <ac:chgData name="Wei Li" userId="fae33518c2e5a771" providerId="LiveId" clId="{D6FECD9F-C974-4F6F-A256-40BFF9AB01C6}" dt="2022-08-14T02:47:19.688" v="116" actId="14100"/>
          <ac:spMkLst>
            <pc:docMk/>
            <pc:sldMk cId="530895276" sldId="610"/>
            <ac:spMk id="5" creationId="{00000000-0000-0000-0000-000000000000}"/>
          </ac:spMkLst>
        </pc:spChg>
        <pc:spChg chg="add mod">
          <ac:chgData name="Wei Li" userId="fae33518c2e5a771" providerId="LiveId" clId="{D6FECD9F-C974-4F6F-A256-40BFF9AB01C6}" dt="2022-08-14T02:47:24.654" v="117" actId="1076"/>
          <ac:spMkLst>
            <pc:docMk/>
            <pc:sldMk cId="530895276" sldId="610"/>
            <ac:spMk id="6" creationId="{B71FBF65-C795-6F73-BC2E-EC3D8F14B65E}"/>
          </ac:spMkLst>
        </pc:spChg>
      </pc:sldChg>
      <pc:sldChg chg="modSp add del mod">
        <pc:chgData name="Wei Li" userId="fae33518c2e5a771" providerId="LiveId" clId="{D6FECD9F-C974-4F6F-A256-40BFF9AB01C6}" dt="2022-08-14T03:04:15.395" v="251" actId="20577"/>
        <pc:sldMkLst>
          <pc:docMk/>
          <pc:sldMk cId="4265739660" sldId="791"/>
        </pc:sldMkLst>
        <pc:spChg chg="mod">
          <ac:chgData name="Wei Li" userId="fae33518c2e5a771" providerId="LiveId" clId="{D6FECD9F-C974-4F6F-A256-40BFF9AB01C6}" dt="2022-08-14T03:04:15.395" v="251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3:36.186" v="24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58:42.575" v="239" actId="20577"/>
        <pc:sldMkLst>
          <pc:docMk/>
          <pc:sldMk cId="0" sldId="1614"/>
        </pc:sldMkLst>
        <pc:spChg chg="mod">
          <ac:chgData name="Wei Li" userId="fae33518c2e5a771" providerId="LiveId" clId="{D6FECD9F-C974-4F6F-A256-40BFF9AB01C6}" dt="2022-08-14T02:58:42.575" v="239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D6FECD9F-C974-4F6F-A256-40BFF9AB01C6}" dt="2022-08-14T02:58:25.583" v="226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del">
        <pc:chgData name="Wei Li" userId="fae33518c2e5a771" providerId="LiveId" clId="{D6FECD9F-C974-4F6F-A256-40BFF9AB01C6}" dt="2022-08-14T02:46:16.127" v="105"/>
        <pc:sldMkLst>
          <pc:docMk/>
          <pc:sldMk cId="955354513" sldId="1624"/>
        </pc:sldMkLst>
      </pc:sldChg>
      <pc:sldChg chg="modSp mod">
        <pc:chgData name="Wei Li" userId="fae33518c2e5a771" providerId="LiveId" clId="{D6FECD9F-C974-4F6F-A256-40BFF9AB01C6}" dt="2022-08-14T02:43:56.326" v="104" actId="6549"/>
        <pc:sldMkLst>
          <pc:docMk/>
          <pc:sldMk cId="2948737989" sldId="3890"/>
        </pc:sldMkLst>
        <pc:spChg chg="mod">
          <ac:chgData name="Wei Li" userId="fae33518c2e5a771" providerId="LiveId" clId="{D6FECD9F-C974-4F6F-A256-40BFF9AB01C6}" dt="2022-08-14T02:43:56.326" v="104" actId="6549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D6FECD9F-C974-4F6F-A256-40BFF9AB01C6}" dt="2022-08-14T02:37:55.618" v="51" actId="20577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3:21:41.740" v="323" actId="6549"/>
        <pc:sldMkLst>
          <pc:docMk/>
          <pc:sldMk cId="2473999819" sldId="3901"/>
        </pc:sldMkLst>
        <pc:graphicFrameChg chg="modGraphic">
          <ac:chgData name="Wei Li" userId="fae33518c2e5a771" providerId="LiveId" clId="{D6FECD9F-C974-4F6F-A256-40BFF9AB01C6}" dt="2022-08-14T03:21:41.740" v="323" actId="6549"/>
          <ac:graphicFrameMkLst>
            <pc:docMk/>
            <pc:sldMk cId="2473999819" sldId="3901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05.965" v="347" actId="20577"/>
        <pc:sldMkLst>
          <pc:docMk/>
          <pc:sldMk cId="724598084" sldId="3903"/>
        </pc:sldMkLst>
        <pc:graphicFrameChg chg="modGraphic">
          <ac:chgData name="Wei Li" userId="fae33518c2e5a771" providerId="LiveId" clId="{D6FECD9F-C974-4F6F-A256-40BFF9AB01C6}" dt="2022-08-14T03:22:05.965" v="347" actId="20577"/>
          <ac:graphicFrameMkLst>
            <pc:docMk/>
            <pc:sldMk cId="724598084" sldId="3903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44.771" v="395" actId="20577"/>
        <pc:sldMkLst>
          <pc:docMk/>
          <pc:sldMk cId="3795888307" sldId="3904"/>
        </pc:sldMkLst>
        <pc:graphicFrameChg chg="modGraphic">
          <ac:chgData name="Wei Li" userId="fae33518c2e5a771" providerId="LiveId" clId="{D6FECD9F-C974-4F6F-A256-40BFF9AB01C6}" dt="2022-08-14T03:22:44.771" v="395" actId="20577"/>
          <ac:graphicFrameMkLst>
            <pc:docMk/>
            <pc:sldMk cId="3795888307" sldId="3904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27.844" v="373" actId="20577"/>
        <pc:sldMkLst>
          <pc:docMk/>
          <pc:sldMk cId="2242625761" sldId="3905"/>
        </pc:sldMkLst>
        <pc:graphicFrameChg chg="modGraphic">
          <ac:chgData name="Wei Li" userId="fae33518c2e5a771" providerId="LiveId" clId="{D6FECD9F-C974-4F6F-A256-40BFF9AB01C6}" dt="2022-08-14T03:22:27.844" v="373" actId="20577"/>
          <ac:graphicFrameMkLst>
            <pc:docMk/>
            <pc:sldMk cId="2242625761" sldId="3905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3:10.807" v="435" actId="20577"/>
        <pc:sldMkLst>
          <pc:docMk/>
          <pc:sldMk cId="3046755379" sldId="3906"/>
        </pc:sldMkLst>
        <pc:graphicFrameChg chg="modGraphic">
          <ac:chgData name="Wei Li" userId="fae33518c2e5a771" providerId="LiveId" clId="{D6FECD9F-C974-4F6F-A256-40BFF9AB01C6}" dt="2022-08-14T03:23:10.807" v="435" actId="20577"/>
          <ac:graphicFrameMkLst>
            <pc:docMk/>
            <pc:sldMk cId="3046755379" sldId="3906"/>
            <ac:graphicFrameMk id="3" creationId="{9D9F9C11-981F-4FA3-A0FC-0A54F823D3F2}"/>
          </ac:graphicFrameMkLst>
        </pc:graphicFrameChg>
      </pc:sldChg>
      <pc:sldChg chg="del">
        <pc:chgData name="Wei Li" userId="fae33518c2e5a771" providerId="LiveId" clId="{D6FECD9F-C974-4F6F-A256-40BFF9AB01C6}" dt="2022-08-14T03:20:36.712" v="281" actId="47"/>
        <pc:sldMkLst>
          <pc:docMk/>
          <pc:sldMk cId="3029098246" sldId="3928"/>
        </pc:sldMkLst>
      </pc:sldChg>
      <pc:sldChg chg="del">
        <pc:chgData name="Wei Li" userId="fae33518c2e5a771" providerId="LiveId" clId="{D6FECD9F-C974-4F6F-A256-40BFF9AB01C6}" dt="2022-08-14T12:49:16.468" v="450" actId="2696"/>
        <pc:sldMkLst>
          <pc:docMk/>
          <pc:sldMk cId="3344340234" sldId="5256"/>
        </pc:sldMkLst>
      </pc:sldChg>
      <pc:sldChg chg="modSp mod">
        <pc:chgData name="Wei Li" userId="fae33518c2e5a771" providerId="LiveId" clId="{D6FECD9F-C974-4F6F-A256-40BFF9AB01C6}" dt="2022-08-14T02:40:17.470" v="86" actId="27636"/>
        <pc:sldMkLst>
          <pc:docMk/>
          <pc:sldMk cId="0" sldId="5349"/>
        </pc:sldMkLst>
        <pc:spChg chg="mod">
          <ac:chgData name="Wei Li" userId="fae33518c2e5a771" providerId="LiveId" clId="{D6FECD9F-C974-4F6F-A256-40BFF9AB01C6}" dt="2022-08-14T02:40:17.470" v="86" actId="27636"/>
          <ac:spMkLst>
            <pc:docMk/>
            <pc:sldMk cId="0" sldId="5349"/>
            <ac:spMk id="151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81" v="87" actId="27636"/>
        <pc:sldMkLst>
          <pc:docMk/>
          <pc:sldMk cId="0" sldId="5350"/>
        </pc:sldMkLst>
        <pc:spChg chg="mod">
          <ac:chgData name="Wei Li" userId="fae33518c2e5a771" providerId="LiveId" clId="{D6FECD9F-C974-4F6F-A256-40BFF9AB01C6}" dt="2022-08-14T02:40:17.481" v="87" actId="27636"/>
          <ac:spMkLst>
            <pc:docMk/>
            <pc:sldMk cId="0" sldId="5350"/>
            <ac:spMk id="156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87" v="88" actId="27636"/>
        <pc:sldMkLst>
          <pc:docMk/>
          <pc:sldMk cId="0" sldId="5351"/>
        </pc:sldMkLst>
        <pc:spChg chg="mod">
          <ac:chgData name="Wei Li" userId="fae33518c2e5a771" providerId="LiveId" clId="{D6FECD9F-C974-4F6F-A256-40BFF9AB01C6}" dt="2022-08-14T02:40:17.487" v="88" actId="27636"/>
          <ac:spMkLst>
            <pc:docMk/>
            <pc:sldMk cId="0" sldId="5351"/>
            <ac:spMk id="162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91" v="89" actId="27636"/>
        <pc:sldMkLst>
          <pc:docMk/>
          <pc:sldMk cId="0" sldId="5352"/>
        </pc:sldMkLst>
        <pc:spChg chg="mod">
          <ac:chgData name="Wei Li" userId="fae33518c2e5a771" providerId="LiveId" clId="{D6FECD9F-C974-4F6F-A256-40BFF9AB01C6}" dt="2022-08-14T02:40:17.491" v="89" actId="27636"/>
          <ac:spMkLst>
            <pc:docMk/>
            <pc:sldMk cId="0" sldId="5352"/>
            <ac:spMk id="168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94" v="90" actId="27636"/>
        <pc:sldMkLst>
          <pc:docMk/>
          <pc:sldMk cId="0" sldId="5353"/>
        </pc:sldMkLst>
        <pc:spChg chg="mod">
          <ac:chgData name="Wei Li" userId="fae33518c2e5a771" providerId="LiveId" clId="{D6FECD9F-C974-4F6F-A256-40BFF9AB01C6}" dt="2022-08-14T02:40:17.494" v="90" actId="27636"/>
          <ac:spMkLst>
            <pc:docMk/>
            <pc:sldMk cId="0" sldId="5353"/>
            <ac:spMk id="174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50:41.590" v="153" actId="6549"/>
        <pc:sldMkLst>
          <pc:docMk/>
          <pc:sldMk cId="1590046880" sldId="5354"/>
        </pc:sldMkLst>
        <pc:spChg chg="mod">
          <ac:chgData name="Wei Li" userId="fae33518c2e5a771" providerId="LiveId" clId="{D6FECD9F-C974-4F6F-A256-40BFF9AB01C6}" dt="2022-08-14T02:50:41.590" v="153" actId="6549"/>
          <ac:spMkLst>
            <pc:docMk/>
            <pc:sldMk cId="1590046880" sldId="5354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1:37.203" v="161" actId="6549"/>
        <pc:sldMkLst>
          <pc:docMk/>
          <pc:sldMk cId="1418049806" sldId="5355"/>
        </pc:sldMkLst>
        <pc:spChg chg="mod">
          <ac:chgData name="Wei Li" userId="fae33518c2e5a771" providerId="LiveId" clId="{D6FECD9F-C974-4F6F-A256-40BFF9AB01C6}" dt="2022-08-14T02:51:37.203" v="161" actId="6549"/>
          <ac:spMkLst>
            <pc:docMk/>
            <pc:sldMk cId="1418049806" sldId="5355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25:34.556" v="449" actId="20577"/>
        <pc:sldMkLst>
          <pc:docMk/>
          <pc:sldMk cId="3649393339" sldId="5356"/>
        </pc:sldMkLst>
        <pc:spChg chg="mod">
          <ac:chgData name="Wei Li" userId="fae33518c2e5a771" providerId="LiveId" clId="{D6FECD9F-C974-4F6F-A256-40BFF9AB01C6}" dt="2022-08-14T03:25:34.556" v="449" actId="20577"/>
          <ac:spMkLst>
            <pc:docMk/>
            <pc:sldMk cId="3649393339" sldId="5356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2:31.847" v="178" actId="6549"/>
        <pc:sldMkLst>
          <pc:docMk/>
          <pc:sldMk cId="3861752858" sldId="5357"/>
        </pc:sldMkLst>
        <pc:spChg chg="mod">
          <ac:chgData name="Wei Li" userId="fae33518c2e5a771" providerId="LiveId" clId="{D6FECD9F-C974-4F6F-A256-40BFF9AB01C6}" dt="2022-08-14T02:52:31.847" v="178" actId="6549"/>
          <ac:spMkLst>
            <pc:docMk/>
            <pc:sldMk cId="3861752858" sldId="5357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3:05.294" v="188" actId="6549"/>
        <pc:sldMkLst>
          <pc:docMk/>
          <pc:sldMk cId="2794267954" sldId="5358"/>
        </pc:sldMkLst>
        <pc:spChg chg="mod">
          <ac:chgData name="Wei Li" userId="fae33518c2e5a771" providerId="LiveId" clId="{D6FECD9F-C974-4F6F-A256-40BFF9AB01C6}" dt="2022-08-14T02:53:05.294" v="188" actId="6549"/>
          <ac:spMkLst>
            <pc:docMk/>
            <pc:sldMk cId="2794267954" sldId="5358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3:48.642" v="205" actId="27636"/>
        <pc:sldMkLst>
          <pc:docMk/>
          <pc:sldMk cId="2770564647" sldId="5359"/>
        </pc:sldMkLst>
        <pc:spChg chg="mod">
          <ac:chgData name="Wei Li" userId="fae33518c2e5a771" providerId="LiveId" clId="{D6FECD9F-C974-4F6F-A256-40BFF9AB01C6}" dt="2022-08-14T02:53:48.642" v="205" actId="27636"/>
          <ac:spMkLst>
            <pc:docMk/>
            <pc:sldMk cId="2770564647" sldId="5359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4:16.787" v="211" actId="6549"/>
        <pc:sldMkLst>
          <pc:docMk/>
          <pc:sldMk cId="569493036" sldId="5360"/>
        </pc:sldMkLst>
        <pc:spChg chg="mod">
          <ac:chgData name="Wei Li" userId="fae33518c2e5a771" providerId="LiveId" clId="{D6FECD9F-C974-4F6F-A256-40BFF9AB01C6}" dt="2022-08-14T02:54:16.787" v="211" actId="6549"/>
          <ac:spMkLst>
            <pc:docMk/>
            <pc:sldMk cId="569493036" sldId="5360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44.447" v="279" actId="20577"/>
        <pc:sldMkLst>
          <pc:docMk/>
          <pc:sldMk cId="4170052984" sldId="5361"/>
        </pc:sldMkLst>
        <pc:spChg chg="mod">
          <ac:chgData name="Wei Li" userId="fae33518c2e5a771" providerId="LiveId" clId="{D6FECD9F-C974-4F6F-A256-40BFF9AB01C6}" dt="2022-08-14T03:05:11.458" v="258" actId="20577"/>
          <ac:spMkLst>
            <pc:docMk/>
            <pc:sldMk cId="4170052984" sldId="5361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44.447" v="279" actId="20577"/>
          <ac:spMkLst>
            <pc:docMk/>
            <pc:sldMk cId="4170052984" sldId="5361"/>
            <ac:spMk id="14337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57.960" v="280" actId="6549"/>
        <pc:sldMkLst>
          <pc:docMk/>
          <pc:sldMk cId="4115019475" sldId="5362"/>
        </pc:sldMkLst>
        <pc:spChg chg="mod">
          <ac:chgData name="Wei Li" userId="fae33518c2e5a771" providerId="LiveId" clId="{D6FECD9F-C974-4F6F-A256-40BFF9AB01C6}" dt="2022-08-14T03:07:19.227" v="273" actId="20577"/>
          <ac:spMkLst>
            <pc:docMk/>
            <pc:sldMk cId="4115019475" sldId="5362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57.960" v="280" actId="6549"/>
          <ac:spMkLst>
            <pc:docMk/>
            <pc:sldMk cId="4115019475" sldId="5362"/>
            <ac:spMk id="14337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29.348" v="278" actId="14100"/>
        <pc:sldMkLst>
          <pc:docMk/>
          <pc:sldMk cId="1322469121" sldId="5363"/>
        </pc:sldMkLst>
        <pc:spChg chg="mod">
          <ac:chgData name="Wei Li" userId="fae33518c2e5a771" providerId="LiveId" clId="{D6FECD9F-C974-4F6F-A256-40BFF9AB01C6}" dt="2022-08-14T03:07:29.348" v="278" actId="14100"/>
          <ac:spMkLst>
            <pc:docMk/>
            <pc:sldMk cId="1322469121" sldId="5363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09.341" v="271"/>
          <ac:spMkLst>
            <pc:docMk/>
            <pc:sldMk cId="1322469121" sldId="5363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D6FECD9F-C974-4F6F-A256-40BFF9AB01C6}" dt="2022-08-14T12:49:16.468" v="450" actId="2696"/>
        <pc:sldMasterMkLst>
          <pc:docMk/>
          <pc:sldMasterMk cId="2554088285" sldId="2147483807"/>
        </pc:sldMasterMkLst>
        <pc:sldLayoutChg chg="del">
          <pc:chgData name="Wei Li" userId="fae33518c2e5a771" providerId="LiveId" clId="{D6FECD9F-C974-4F6F-A256-40BFF9AB01C6}" dt="2022-08-14T12:49:16.468" v="450" actId="2696"/>
          <pc:sldLayoutMkLst>
            <pc:docMk/>
            <pc:sldMasterMk cId="2554088285" sldId="2147483807"/>
            <pc:sldLayoutMk cId="2321672792" sldId="2147483809"/>
          </pc:sldLayoutMkLst>
        </pc:sldLayoutChg>
      </pc:sldMasterChg>
      <pc:sldMasterChg chg="del delSldLayout">
        <pc:chgData name="Wei Li" userId="fae33518c2e5a771" providerId="LiveId" clId="{D6FECD9F-C974-4F6F-A256-40BFF9AB01C6}" dt="2022-08-14T02:48:19.265" v="118" actId="47"/>
        <pc:sldMasterMkLst>
          <pc:docMk/>
          <pc:sldMasterMk cId="618708084" sldId="2147485933"/>
        </pc:sldMasterMkLst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977704980" sldId="2147485934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720261890" sldId="2147485935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418807116" sldId="2147485936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2775656631" sldId="2147485937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788230063" sldId="2147485938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2997917344" sldId="2147485939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711918750" sldId="2147485940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864404428" sldId="2147485941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958595951" sldId="2147485942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847713708" sldId="2147485943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478188835" sldId="2147485944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946429068" sldId="2147485945"/>
          </pc:sldLayoutMkLst>
        </pc:sldLayoutChg>
      </pc:sldMasterChg>
      <pc:sldMasterChg chg="del delSldLayout">
        <pc:chgData name="Wei Li" userId="fae33518c2e5a771" providerId="LiveId" clId="{D6FECD9F-C974-4F6F-A256-40BFF9AB01C6}" dt="2022-08-14T12:52:13.415" v="451" actId="47"/>
        <pc:sldMasterMkLst>
          <pc:docMk/>
          <pc:sldMasterMk cId="3481993809" sldId="2147487492"/>
        </pc:sldMasterMkLst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995698457" sldId="2147487493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813803459" sldId="2147487494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835816085" sldId="2147487495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1187404354" sldId="2147487496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580484015" sldId="2147487497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116310460" sldId="2147487498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227093560" sldId="2147487499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660258722" sldId="2147487500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728927845" sldId="2147487501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799941672" sldId="2147487502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875722075" sldId="2147487503"/>
          </pc:sldLayoutMkLst>
        </pc:sldLayoutChg>
      </pc:sldMasterChg>
    </pc:docChg>
  </pc:docChgLst>
  <pc:docChgLst>
    <pc:chgData name="Wei Li" userId="fae33518c2e5a771" providerId="LiveId" clId="{F9C1356C-710E-4C4A-B05C-8F294AEE70F7}"/>
    <pc:docChg chg="undo custSel addSld delSld modSld delMainMaster">
      <pc:chgData name="Wei Li" userId="fae33518c2e5a771" providerId="LiveId" clId="{F9C1356C-710E-4C4A-B05C-8F294AEE70F7}" dt="2023-01-22T03:43:56.733" v="138" actId="1076"/>
      <pc:docMkLst>
        <pc:docMk/>
      </pc:docMkLst>
      <pc:sldChg chg="del">
        <pc:chgData name="Wei Li" userId="fae33518c2e5a771" providerId="LiveId" clId="{F9C1356C-710E-4C4A-B05C-8F294AEE70F7}" dt="2023-01-22T02:43:18.658" v="1" actId="47"/>
        <pc:sldMkLst>
          <pc:docMk/>
          <pc:sldMk cId="2902771467" sldId="256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2865787771" sldId="257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978998087" sldId="258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2362523213" sldId="259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653716538" sldId="260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974817864" sldId="261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3295395702" sldId="262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430383581" sldId="263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129936739" sldId="264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2605798008" sldId="265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3635143879" sldId="266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3125205656" sldId="267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1890453538" sldId="268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196648943" sldId="26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738276837" sldId="270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3857264803" sldId="271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2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3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4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5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134835558" sldId="564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628451326" sldId="584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3955251135" sldId="587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718765077" sldId="588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2655341275" sldId="589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1771176027" sldId="590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3048682982" sldId="591"/>
        </pc:sldMkLst>
      </pc:sldChg>
      <pc:sldChg chg="modSp mod">
        <pc:chgData name="Wei Li" userId="fae33518c2e5a771" providerId="LiveId" clId="{F9C1356C-710E-4C4A-B05C-8F294AEE70F7}" dt="2023-01-22T03:20:55.940" v="64" actId="20577"/>
        <pc:sldMkLst>
          <pc:docMk/>
          <pc:sldMk cId="4265739660" sldId="791"/>
        </pc:sldMkLst>
        <pc:spChg chg="mod">
          <ac:chgData name="Wei Li" userId="fae33518c2e5a771" providerId="LiveId" clId="{F9C1356C-710E-4C4A-B05C-8F294AEE70F7}" dt="2023-01-22T03:20:55.940" v="64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F9C1356C-710E-4C4A-B05C-8F294AEE70F7}" dt="2023-01-22T03:20:21.377" v="43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3:21:23.001" v="67"/>
        <pc:sldMkLst>
          <pc:docMk/>
          <pc:sldMk cId="0" sldId="1614"/>
        </pc:sldMkLst>
        <pc:spChg chg="mod">
          <ac:chgData name="Wei Li" userId="fae33518c2e5a771" providerId="LiveId" clId="{F9C1356C-710E-4C4A-B05C-8F294AEE70F7}" dt="2023-01-22T03:21:23.001" v="6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2:53:26.582" v="28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2:47:30.320" v="26" actId="20577"/>
        <pc:sldMkLst>
          <pc:docMk/>
          <pc:sldMk cId="2948737989" sldId="3890"/>
        </pc:sldMkLst>
        <pc:spChg chg="mod">
          <ac:chgData name="Wei Li" userId="fae33518c2e5a771" providerId="LiveId" clId="{F9C1356C-710E-4C4A-B05C-8F294AEE70F7}" dt="2023-01-22T02:47:30.320" v="26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F9C1356C-710E-4C4A-B05C-8F294AEE70F7}" dt="2023-01-22T02:47:14.764" v="5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3:21:32.774" v="70" actId="20577"/>
        <pc:sldMkLst>
          <pc:docMk/>
          <pc:sldMk cId="2762501048" sldId="5383"/>
        </pc:sldMkLst>
        <pc:spChg chg="mod">
          <ac:chgData name="Wei Li" userId="fae33518c2e5a771" providerId="LiveId" clId="{F9C1356C-710E-4C4A-B05C-8F294AEE70F7}" dt="2023-01-22T03:21:32.774" v="70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2:56:27.690" v="33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19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0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1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2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3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4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5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561095942" sldId="5426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965804386" sldId="5427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28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29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0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1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2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3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4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3223248514" sldId="5435"/>
        </pc:sldMkLst>
      </pc:sldChg>
      <pc:sldChg chg="del">
        <pc:chgData name="Wei Li" userId="fae33518c2e5a771" providerId="LiveId" clId="{F9C1356C-710E-4C4A-B05C-8F294AEE70F7}" dt="2023-01-22T03:21:09.115" v="65" actId="47"/>
        <pc:sldMkLst>
          <pc:docMk/>
          <pc:sldMk cId="3310175174" sldId="5436"/>
        </pc:sldMkLst>
      </pc:sldChg>
      <pc:sldChg chg="del">
        <pc:chgData name="Wei Li" userId="fae33518c2e5a771" providerId="LiveId" clId="{F9C1356C-710E-4C4A-B05C-8F294AEE70F7}" dt="2023-01-22T03:21:09.115" v="65" actId="47"/>
        <pc:sldMkLst>
          <pc:docMk/>
          <pc:sldMk cId="1643079759" sldId="5437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38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3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0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1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2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3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4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5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6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7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8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50"/>
        </pc:sldMkLst>
      </pc:sldChg>
      <pc:sldChg chg="modSp add mod">
        <pc:chgData name="Wei Li" userId="fae33518c2e5a771" providerId="LiveId" clId="{F9C1356C-710E-4C4A-B05C-8F294AEE70F7}" dt="2023-01-22T03:21:41.415" v="72"/>
        <pc:sldMkLst>
          <pc:docMk/>
          <pc:sldMk cId="589728486" sldId="5465"/>
        </pc:sldMkLst>
        <pc:spChg chg="mod">
          <ac:chgData name="Wei Li" userId="fae33518c2e5a771" providerId="LiveId" clId="{F9C1356C-710E-4C4A-B05C-8F294AEE70F7}" dt="2023-01-22T03:21:41.415" v="72"/>
          <ac:spMkLst>
            <pc:docMk/>
            <pc:sldMk cId="589728486" sldId="5465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3:14:29.437" v="38"/>
          <ac:spMkLst>
            <pc:docMk/>
            <pc:sldMk cId="589728486" sldId="5465"/>
            <ac:spMk id="1981" creationId="{00000000-0000-0000-0000-000000000000}"/>
          </ac:spMkLst>
        </pc:spChg>
      </pc:sldChg>
      <pc:sldChg chg="addSp modSp mod">
        <pc:chgData name="Wei Li" userId="fae33518c2e5a771" providerId="LiveId" clId="{F9C1356C-710E-4C4A-B05C-8F294AEE70F7}" dt="2023-01-22T03:43:56.733" v="138" actId="1076"/>
        <pc:sldMkLst>
          <pc:docMk/>
          <pc:sldMk cId="0" sldId="5466"/>
        </pc:sldMkLst>
        <pc:spChg chg="add mod">
          <ac:chgData name="Wei Li" userId="fae33518c2e5a771" providerId="LiveId" clId="{F9C1356C-710E-4C4A-B05C-8F294AEE70F7}" dt="2023-01-22T03:43:56.733" v="138" actId="1076"/>
          <ac:spMkLst>
            <pc:docMk/>
            <pc:sldMk cId="0" sldId="5466"/>
            <ac:spMk id="6" creationId="{3346F5CA-AA4C-E627-D21C-1738C2F60407}"/>
          </ac:spMkLst>
        </pc:spChg>
      </pc:sldChg>
      <pc:sldChg chg="del">
        <pc:chgData name="Wei Li" userId="fae33518c2e5a771" providerId="LiveId" clId="{F9C1356C-710E-4C4A-B05C-8F294AEE70F7}" dt="2023-01-22T03:33:36.270" v="73" actId="47"/>
        <pc:sldMkLst>
          <pc:docMk/>
          <pc:sldMk cId="0" sldId="5467"/>
        </pc:sldMkLst>
      </pc:sldChg>
      <pc:sldChg chg="addSp delSp modSp mod">
        <pc:chgData name="Wei Li" userId="fae33518c2e5a771" providerId="LiveId" clId="{F9C1356C-710E-4C4A-B05C-8F294AEE70F7}" dt="2023-01-22T03:37:49.417" v="109" actId="1076"/>
        <pc:sldMkLst>
          <pc:docMk/>
          <pc:sldMk cId="3353453401" sldId="5468"/>
        </pc:sldMkLst>
        <pc:spChg chg="add mod">
          <ac:chgData name="Wei Li" userId="fae33518c2e5a771" providerId="LiveId" clId="{F9C1356C-710E-4C4A-B05C-8F294AEE70F7}" dt="2023-01-22T03:37:49.417" v="109" actId="1076"/>
          <ac:spMkLst>
            <pc:docMk/>
            <pc:sldMk cId="3353453401" sldId="5468"/>
            <ac:spMk id="3" creationId="{6FC859B4-CE1E-6090-882C-2C70988FB89D}"/>
          </ac:spMkLst>
        </pc:spChg>
        <pc:spChg chg="del">
          <ac:chgData name="Wei Li" userId="fae33518c2e5a771" providerId="LiveId" clId="{F9C1356C-710E-4C4A-B05C-8F294AEE70F7}" dt="2023-01-22T03:34:32.995" v="80" actId="478"/>
          <ac:spMkLst>
            <pc:docMk/>
            <pc:sldMk cId="3353453401" sldId="5468"/>
            <ac:spMk id="4" creationId="{584DAFBD-CC2F-4A74-B5D8-1FC98C21779E}"/>
          </ac:spMkLst>
        </pc:spChg>
        <pc:spChg chg="del">
          <ac:chgData name="Wei Li" userId="fae33518c2e5a771" providerId="LiveId" clId="{F9C1356C-710E-4C4A-B05C-8F294AEE70F7}" dt="2023-01-22T03:34:26.569" v="79" actId="478"/>
          <ac:spMkLst>
            <pc:docMk/>
            <pc:sldMk cId="3353453401" sldId="5468"/>
            <ac:spMk id="7" creationId="{24A9FB71-EBA9-4D8A-BED4-C60FB38DC5F2}"/>
          </ac:spMkLst>
        </pc:spChg>
        <pc:spChg chg="del">
          <ac:chgData name="Wei Li" userId="fae33518c2e5a771" providerId="LiveId" clId="{F9C1356C-710E-4C4A-B05C-8F294AEE70F7}" dt="2023-01-22T03:34:23.319" v="78" actId="478"/>
          <ac:spMkLst>
            <pc:docMk/>
            <pc:sldMk cId="3353453401" sldId="5468"/>
            <ac:spMk id="8" creationId="{6529D87B-7C7A-417F-9434-936945E371F0}"/>
          </ac:spMkLst>
        </pc:spChg>
      </pc:sldChg>
      <pc:sldChg chg="modSp add del mod">
        <pc:chgData name="Wei Li" userId="fae33518c2e5a771" providerId="LiveId" clId="{F9C1356C-710E-4C4A-B05C-8F294AEE70F7}" dt="2023-01-22T03:39:34.103" v="125" actId="47"/>
        <pc:sldMkLst>
          <pc:docMk/>
          <pc:sldMk cId="1240037110" sldId="5469"/>
        </pc:sldMkLst>
        <pc:spChg chg="mod">
          <ac:chgData name="Wei Li" userId="fae33518c2e5a771" providerId="LiveId" clId="{F9C1356C-710E-4C4A-B05C-8F294AEE70F7}" dt="2023-01-22T03:36:28.355" v="96"/>
          <ac:spMkLst>
            <pc:docMk/>
            <pc:sldMk cId="1240037110" sldId="5469"/>
            <ac:spMk id="3" creationId="{6FC859B4-CE1E-6090-882C-2C70988FB89D}"/>
          </ac:spMkLst>
        </pc:spChg>
      </pc:sldChg>
      <pc:sldChg chg="modSp add del mod">
        <pc:chgData name="Wei Li" userId="fae33518c2e5a771" providerId="LiveId" clId="{F9C1356C-710E-4C4A-B05C-8F294AEE70F7}" dt="2023-01-22T03:41:19.760" v="135" actId="2696"/>
        <pc:sldMkLst>
          <pc:docMk/>
          <pc:sldMk cId="2393725970" sldId="5470"/>
        </pc:sldMkLst>
        <pc:spChg chg="mod">
          <ac:chgData name="Wei Li" userId="fae33518c2e5a771" providerId="LiveId" clId="{F9C1356C-710E-4C4A-B05C-8F294AEE70F7}" dt="2023-01-22T03:36:49.623" v="102" actId="6549"/>
          <ac:spMkLst>
            <pc:docMk/>
            <pc:sldMk cId="2393725970" sldId="5470"/>
            <ac:spMk id="3" creationId="{6FC859B4-CE1E-6090-882C-2C70988FB89D}"/>
          </ac:spMkLst>
        </pc:spChg>
      </pc:sldChg>
      <pc:sldChg chg="delSp modSp add del mod">
        <pc:chgData name="Wei Li" userId="fae33518c2e5a771" providerId="LiveId" clId="{F9C1356C-710E-4C4A-B05C-8F294AEE70F7}" dt="2023-01-22T03:38:34.647" v="120" actId="47"/>
        <pc:sldMkLst>
          <pc:docMk/>
          <pc:sldMk cId="2642769617" sldId="5471"/>
        </pc:sldMkLst>
        <pc:spChg chg="del mod">
          <ac:chgData name="Wei Li" userId="fae33518c2e5a771" providerId="LiveId" clId="{F9C1356C-710E-4C4A-B05C-8F294AEE70F7}" dt="2023-01-22T03:38:07.224" v="114"/>
          <ac:spMkLst>
            <pc:docMk/>
            <pc:sldMk cId="2642769617" sldId="5471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8:27.778" v="119" actId="255"/>
        <pc:sldMkLst>
          <pc:docMk/>
          <pc:sldMk cId="3068167800" sldId="5472"/>
        </pc:sldMkLst>
        <pc:spChg chg="mod">
          <ac:chgData name="Wei Li" userId="fae33518c2e5a771" providerId="LiveId" clId="{F9C1356C-710E-4C4A-B05C-8F294AEE70F7}" dt="2023-01-22T03:38:27.778" v="119" actId="255"/>
          <ac:spMkLst>
            <pc:docMk/>
            <pc:sldMk cId="3068167800" sldId="5472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8:53.594" v="122"/>
        <pc:sldMkLst>
          <pc:docMk/>
          <pc:sldMk cId="351336212" sldId="5473"/>
        </pc:sldMkLst>
        <pc:spChg chg="mod">
          <ac:chgData name="Wei Li" userId="fae33518c2e5a771" providerId="LiveId" clId="{F9C1356C-710E-4C4A-B05C-8F294AEE70F7}" dt="2023-01-22T03:38:53.594" v="122"/>
          <ac:spMkLst>
            <pc:docMk/>
            <pc:sldMk cId="351336212" sldId="5473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9:28.730" v="124" actId="255"/>
        <pc:sldMkLst>
          <pc:docMk/>
          <pc:sldMk cId="2056169916" sldId="5474"/>
        </pc:sldMkLst>
        <pc:spChg chg="mod">
          <ac:chgData name="Wei Li" userId="fae33518c2e5a771" providerId="LiveId" clId="{F9C1356C-710E-4C4A-B05C-8F294AEE70F7}" dt="2023-01-22T03:39:28.730" v="124" actId="255"/>
          <ac:spMkLst>
            <pc:docMk/>
            <pc:sldMk cId="2056169916" sldId="5474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41:00.808" v="133" actId="255"/>
        <pc:sldMkLst>
          <pc:docMk/>
          <pc:sldMk cId="326825561" sldId="5475"/>
        </pc:sldMkLst>
        <pc:spChg chg="mod">
          <ac:chgData name="Wei Li" userId="fae33518c2e5a771" providerId="LiveId" clId="{F9C1356C-710E-4C4A-B05C-8F294AEE70F7}" dt="2023-01-22T03:41:00.808" v="133" actId="255"/>
          <ac:spMkLst>
            <pc:docMk/>
            <pc:sldMk cId="326825561" sldId="5475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41:12.652" v="134"/>
        <pc:sldMkLst>
          <pc:docMk/>
          <pc:sldMk cId="1511368448" sldId="5476"/>
        </pc:sldMkLst>
        <pc:spChg chg="mod">
          <ac:chgData name="Wei Li" userId="fae33518c2e5a771" providerId="LiveId" clId="{F9C1356C-710E-4C4A-B05C-8F294AEE70F7}" dt="2023-01-22T03:41:12.652" v="134"/>
          <ac:spMkLst>
            <pc:docMk/>
            <pc:sldMk cId="1511368448" sldId="5476"/>
            <ac:spMk id="3" creationId="{6FC859B4-CE1E-6090-882C-2C70988FB89D}"/>
          </ac:spMkLst>
        </pc:spChg>
      </pc:sld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955259822" sldId="2147487800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955894138" sldId="214748780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4279471840" sldId="214748780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249007039" sldId="214748780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076005138" sldId="214748780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520006201" sldId="214748780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62700820" sldId="214748780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580072308" sldId="214748780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872901682" sldId="214748780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449758607" sldId="214748780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07904659" sldId="214748781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2286701274" sldId="2147487811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311873463" sldId="2147487812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82506910" sldId="214748781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10832525" sldId="214748781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4274919011" sldId="214748781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23690191" sldId="214748781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36109317" sldId="214748781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584980234" sldId="214748781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4133428620" sldId="214748781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229490509" sldId="214748782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305453704" sldId="214748782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058808430" sldId="214748782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352491009" sldId="2147487823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3771215953" sldId="2147487824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734698140" sldId="214748782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127822338" sldId="214748782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368971346" sldId="214748782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359537523" sldId="214748782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00334458" sldId="214748782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42795658" sldId="214748783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876131942" sldId="214748783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611218690" sldId="214748783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81716950" sldId="214748783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3869294817" sldId="214748783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4278003700" sldId="2147487835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316497139" sldId="2147487836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6497139" sldId="2147487836"/>
            <pc:sldLayoutMk cId="3219549176" sldId="2147487837"/>
          </pc:sldLayoutMkLst>
        </pc:sldLayoutChg>
      </pc:sldMasterChg>
      <pc:sldMasterChg chg="del delSldLayout">
        <pc:chgData name="Wei Li" userId="fae33518c2e5a771" providerId="LiveId" clId="{F9C1356C-710E-4C4A-B05C-8F294AEE70F7}" dt="2023-01-22T02:44:19.956" v="2" actId="47"/>
        <pc:sldMasterMkLst>
          <pc:docMk/>
          <pc:sldMasterMk cId="1816705536" sldId="2147487838"/>
        </pc:sldMasterMkLst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3018877848" sldId="2147487839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4158359066" sldId="2147487840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751638713" sldId="2147487841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791340565" sldId="2147487842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4013925972" sldId="2147487843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674208492" sldId="2147487844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662385106" sldId="2147487845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3920664727" sldId="2147487846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473092002" sldId="2147487847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917988409" sldId="2147487848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946874828" sldId="2147487849"/>
          </pc:sldLayoutMkLst>
        </pc:sldLayoutChg>
      </pc:sldMasterChg>
      <pc:sldMasterChg chg="del delSldLayout">
        <pc:chgData name="Wei Li" userId="fae33518c2e5a771" providerId="LiveId" clId="{F9C1356C-710E-4C4A-B05C-8F294AEE70F7}" dt="2023-01-22T02:45:14.175" v="3" actId="47"/>
        <pc:sldMasterMkLst>
          <pc:docMk/>
          <pc:sldMasterMk cId="4120213167" sldId="2147487850"/>
        </pc:sldMasterMkLst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23843" sldId="2147487851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015447516" sldId="2147487852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4191732827" sldId="2147487853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025587475" sldId="2147487854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208516465" sldId="2147487855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236379954" sldId="2147487856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548513736" sldId="2147487857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919583742" sldId="2147487858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410510307" sldId="2147487859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250643223" sldId="2147487860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121368300" sldId="2147487861"/>
          </pc:sldLayoutMkLst>
        </pc:sldLayoutChg>
      </pc:sldMasterChg>
      <pc:sldMasterChg chg="del delSldLayout">
        <pc:chgData name="Wei Li" userId="fae33518c2e5a771" providerId="LiveId" clId="{F9C1356C-710E-4C4A-B05C-8F294AEE70F7}" dt="2023-01-22T02:34:33.337" v="0" actId="47"/>
        <pc:sldMasterMkLst>
          <pc:docMk/>
          <pc:sldMasterMk cId="556571671" sldId="2147487862"/>
        </pc:sldMasterMkLst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1765316136" sldId="2147487863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2223416606" sldId="2147487864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045160688" sldId="2147487865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861400834" sldId="2147487866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200874840" sldId="2147487867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808038674" sldId="2147487868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1309228337" sldId="2147487869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702910973" sldId="2147487870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27111667" sldId="2147487871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898319811" sldId="2147487872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4156109617" sldId="2147487873"/>
          </pc:sldLayoutMkLst>
        </pc:sldLayoutChg>
      </pc:sldMasterChg>
      <pc:sldMasterChg chg="del delSldLayout">
        <pc:chgData name="Wei Li" userId="fae33518c2e5a771" providerId="LiveId" clId="{F9C1356C-710E-4C4A-B05C-8F294AEE70F7}" dt="2023-01-22T02:45:40.681" v="4" actId="47"/>
        <pc:sldMasterMkLst>
          <pc:docMk/>
          <pc:sldMasterMk cId="858697558" sldId="2147487874"/>
        </pc:sldMasterMkLst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848733306" sldId="2147487875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01967040" sldId="2147487876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146552711" sldId="2147487877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43215139" sldId="2147487878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989992139" sldId="2147487879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603082616" sldId="2147487880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4036109796" sldId="2147487881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75501071" sldId="2147487882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563619216" sldId="2147487883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385687835" sldId="2147487884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66035397" sldId="2147487885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540845239" sldId="2147487886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42902854" sldId="2147487887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944003879" sldId="2147487888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029869333" sldId="2147487889"/>
          </pc:sldLayoutMkLst>
        </pc:sldLayoutChg>
      </pc:sldMasterChg>
      <pc:sldMasterChg chg="del delSldLayout">
        <pc:chgData name="Wei Li" userId="fae33518c2e5a771" providerId="LiveId" clId="{F9C1356C-710E-4C4A-B05C-8F294AEE70F7}" dt="2023-01-22T03:33:36.270" v="73" actId="47"/>
        <pc:sldMasterMkLst>
          <pc:docMk/>
          <pc:sldMasterMk cId="593472698" sldId="2147487998"/>
        </pc:sldMasterMkLst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99137715" sldId="2147487999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4063432379" sldId="2147488000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229323756" sldId="2147488001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199419897" sldId="2147488002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524681531" sldId="2147488003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3318525913" sldId="2147488004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812834192" sldId="2147488005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299211200" sldId="2147488006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3588767048" sldId="2147488007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31457978" sldId="2147488008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018319549" sldId="2147488009"/>
          </pc:sldLayoutMkLst>
        </pc:sldLayoutChg>
      </pc:sldMasterChg>
    </pc:docChg>
  </pc:docChgLst>
  <pc:docChgLst>
    <pc:chgData name="Wei Li" userId="fae33518c2e5a771" providerId="LiveId" clId="{9B9A371B-9848-4A81-9C01-171CC31AC924}"/>
    <pc:docChg chg="undo custSel addSld delSld modSld delMainMaster">
      <pc:chgData name="Wei Li" userId="fae33518c2e5a771" providerId="LiveId" clId="{9B9A371B-9848-4A81-9C01-171CC31AC924}" dt="2022-10-09T03:52:54.782" v="255" actId="20577"/>
      <pc:docMkLst>
        <pc:docMk/>
      </pc:docMkLst>
      <pc:sldChg chg="del">
        <pc:chgData name="Wei Li" userId="fae33518c2e5a771" providerId="LiveId" clId="{9B9A371B-9848-4A81-9C01-171CC31AC924}" dt="2022-10-09T03:29:41.340" v="80" actId="47"/>
        <pc:sldMkLst>
          <pc:docMk/>
          <pc:sldMk cId="2065007413" sldId="27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2987099429" sldId="282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843748601" sldId="283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080655722" sldId="284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881240551" sldId="28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605016150" sldId="286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97452899" sldId="28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56255824" sldId="288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1504038" sldId="29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00945550" sldId="298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269925142" sldId="299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77760606" sldId="300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090259916" sldId="301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34822817" sldId="310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11658489" sldId="311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91049370" sldId="312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787836691" sldId="313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598201304" sldId="314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39203979" sldId="31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498899941" sldId="316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633483128" sldId="317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50938123" sldId="318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406517050" sldId="319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021394769" sldId="320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744265521" sldId="321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002492786" sldId="322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508522388" sldId="323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963935973" sldId="324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167268505" sldId="32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19603472" sldId="326"/>
        </pc:sldMkLst>
      </pc:sldChg>
      <pc:sldChg chg="modSp mod">
        <pc:chgData name="Wei Li" userId="fae33518c2e5a771" providerId="LiveId" clId="{9B9A371B-9848-4A81-9C01-171CC31AC924}" dt="2022-10-09T03:52:44.149" v="252" actId="20577"/>
        <pc:sldMkLst>
          <pc:docMk/>
          <pc:sldMk cId="4265739660" sldId="791"/>
        </pc:sldMkLst>
        <pc:spChg chg="mod">
          <ac:chgData name="Wei Li" userId="fae33518c2e5a771" providerId="LiveId" clId="{9B9A371B-9848-4A81-9C01-171CC31AC924}" dt="2022-10-09T03:52:44.149" v="252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39:28.474" v="160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25:35.149" v="25" actId="20577"/>
        <pc:sldMkLst>
          <pc:docMk/>
          <pc:sldMk cId="0" sldId="1614"/>
        </pc:sldMkLst>
        <pc:spChg chg="mod">
          <ac:chgData name="Wei Li" userId="fae33518c2e5a771" providerId="LiveId" clId="{9B9A371B-9848-4A81-9C01-171CC31AC924}" dt="2022-10-09T03:25:35.149" v="25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9B9A371B-9848-4A81-9C01-171CC31AC924}" dt="2022-10-09T03:25:25.157" v="18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34:17.152" v="112" actId="20577"/>
        <pc:sldMkLst>
          <pc:docMk/>
          <pc:sldMk cId="2948737989" sldId="3890"/>
        </pc:sldMkLst>
        <pc:spChg chg="mod">
          <ac:chgData name="Wei Li" userId="fae33518c2e5a771" providerId="LiveId" clId="{9B9A371B-9848-4A81-9C01-171CC31AC924}" dt="2022-10-09T03:34:17.152" v="112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9B9A371B-9848-4A81-9C01-171CC31AC924}" dt="2022-10-09T03:32:52.908" v="82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50:16.242" v="250" actId="20577"/>
        <pc:sldMkLst>
          <pc:docMk/>
          <pc:sldMk cId="1590046880" sldId="5354"/>
        </pc:sldMkLst>
        <pc:spChg chg="mod">
          <ac:chgData name="Wei Li" userId="fae33518c2e5a771" providerId="LiveId" clId="{9B9A371B-9848-4A81-9C01-171CC31AC924}" dt="2022-10-09T03:50:16.242" v="250" actId="20577"/>
          <ac:spMkLst>
            <pc:docMk/>
            <pc:sldMk cId="1590046880" sldId="5354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7:28.195" v="227"/>
        <pc:sldMkLst>
          <pc:docMk/>
          <pc:sldMk cId="1418049806" sldId="5355"/>
        </pc:sldMkLst>
        <pc:spChg chg="mod">
          <ac:chgData name="Wei Li" userId="fae33518c2e5a771" providerId="LiveId" clId="{9B9A371B-9848-4A81-9C01-171CC31AC924}" dt="2022-10-09T03:47:28.195" v="227"/>
          <ac:spMkLst>
            <pc:docMk/>
            <pc:sldMk cId="1418049806" sldId="5355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7:51.857" v="231" actId="27636"/>
        <pc:sldMkLst>
          <pc:docMk/>
          <pc:sldMk cId="3649393339" sldId="5356"/>
        </pc:sldMkLst>
        <pc:spChg chg="mod">
          <ac:chgData name="Wei Li" userId="fae33518c2e5a771" providerId="LiveId" clId="{9B9A371B-9848-4A81-9C01-171CC31AC924}" dt="2022-10-09T03:47:51.857" v="231" actId="27636"/>
          <ac:spMkLst>
            <pc:docMk/>
            <pc:sldMk cId="3649393339" sldId="5356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8:14.545" v="234"/>
        <pc:sldMkLst>
          <pc:docMk/>
          <pc:sldMk cId="3861752858" sldId="5357"/>
        </pc:sldMkLst>
        <pc:spChg chg="mod">
          <ac:chgData name="Wei Li" userId="fae33518c2e5a771" providerId="LiveId" clId="{9B9A371B-9848-4A81-9C01-171CC31AC924}" dt="2022-10-09T03:48:14.545" v="234"/>
          <ac:spMkLst>
            <pc:docMk/>
            <pc:sldMk cId="3861752858" sldId="5357"/>
            <ac:spMk id="5" creationId="{00000000-0000-0000-0000-000000000000}"/>
          </ac:spMkLst>
        </pc:spChg>
      </pc:sldChg>
      <pc:sldChg chg="del">
        <pc:chgData name="Wei Li" userId="fae33518c2e5a771" providerId="LiveId" clId="{9B9A371B-9848-4A81-9C01-171CC31AC924}" dt="2022-10-09T03:25:47.917" v="27" actId="47"/>
        <pc:sldMkLst>
          <pc:docMk/>
          <pc:sldMk cId="1804127521" sldId="5365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6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7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8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9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0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1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2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3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4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5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6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7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8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1655864513" sldId="5379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459442320" sldId="5380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934023841" sldId="5381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90016185" sldId="5382"/>
        </pc:sldMkLst>
      </pc:sldChg>
      <pc:sldChg chg="modSp add mod">
        <pc:chgData name="Wei Li" userId="fae33518c2e5a771" providerId="LiveId" clId="{9B9A371B-9848-4A81-9C01-171CC31AC924}" dt="2022-10-09T03:27:12.200" v="78" actId="20577"/>
        <pc:sldMkLst>
          <pc:docMk/>
          <pc:sldMk cId="2762501048" sldId="5383"/>
        </pc:sldMkLst>
        <pc:spChg chg="mod">
          <ac:chgData name="Wei Li" userId="fae33518c2e5a771" providerId="LiveId" clId="{9B9A371B-9848-4A81-9C01-171CC31AC924}" dt="2022-10-09T03:27:12.200" v="78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9B9A371B-9848-4A81-9C01-171CC31AC924}" dt="2022-10-09T03:27:04.109" v="74" actId="6549"/>
          <ac:spMkLst>
            <pc:docMk/>
            <pc:sldMk cId="2762501048" sldId="5383"/>
            <ac:spMk id="1981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47.787" v="253" actId="20577"/>
        <pc:sldMkLst>
          <pc:docMk/>
          <pc:sldMk cId="2078876896" sldId="5391"/>
        </pc:sldMkLst>
        <pc:spChg chg="mod">
          <ac:chgData name="Wei Li" userId="fae33518c2e5a771" providerId="LiveId" clId="{9B9A371B-9848-4A81-9C01-171CC31AC924}" dt="2022-10-09T03:52:47.787" v="253" actId="20577"/>
          <ac:spMkLst>
            <pc:docMk/>
            <pc:sldMk cId="2078876896" sldId="5391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1:13.009" v="176" actId="20577"/>
          <ac:spMkLst>
            <pc:docMk/>
            <pc:sldMk cId="2078876896" sldId="5391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52.048" v="254" actId="20577"/>
        <pc:sldMkLst>
          <pc:docMk/>
          <pc:sldMk cId="2435444277" sldId="5392"/>
        </pc:sldMkLst>
        <pc:spChg chg="mod">
          <ac:chgData name="Wei Li" userId="fae33518c2e5a771" providerId="LiveId" clId="{9B9A371B-9848-4A81-9C01-171CC31AC924}" dt="2022-10-09T03:52:52.048" v="254" actId="20577"/>
          <ac:spMkLst>
            <pc:docMk/>
            <pc:sldMk cId="2435444277" sldId="5392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3:25.756" v="204" actId="255"/>
          <ac:spMkLst>
            <pc:docMk/>
            <pc:sldMk cId="2435444277" sldId="5392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54.782" v="255" actId="20577"/>
        <pc:sldMkLst>
          <pc:docMk/>
          <pc:sldMk cId="1374730034" sldId="5393"/>
        </pc:sldMkLst>
        <pc:spChg chg="mod">
          <ac:chgData name="Wei Li" userId="fae33518c2e5a771" providerId="LiveId" clId="{9B9A371B-9848-4A81-9C01-171CC31AC924}" dt="2022-10-09T03:52:54.782" v="255" actId="20577"/>
          <ac:spMkLst>
            <pc:docMk/>
            <pc:sldMk cId="1374730034" sldId="5393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4:29.239" v="215" actId="20577"/>
          <ac:spMkLst>
            <pc:docMk/>
            <pc:sldMk cId="1374730034" sldId="5393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8:33.622" v="238"/>
        <pc:sldMkLst>
          <pc:docMk/>
          <pc:sldMk cId="3154258726" sldId="5394"/>
        </pc:sldMkLst>
        <pc:spChg chg="mod">
          <ac:chgData name="Wei Li" userId="fae33518c2e5a771" providerId="LiveId" clId="{9B9A371B-9848-4A81-9C01-171CC31AC924}" dt="2022-10-09T03:48:33.622" v="238"/>
          <ac:spMkLst>
            <pc:docMk/>
            <pc:sldMk cId="3154258726" sldId="5394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8:54.864" v="242"/>
        <pc:sldMkLst>
          <pc:docMk/>
          <pc:sldMk cId="3346386735" sldId="5395"/>
        </pc:sldMkLst>
        <pc:spChg chg="mod">
          <ac:chgData name="Wei Li" userId="fae33518c2e5a771" providerId="LiveId" clId="{9B9A371B-9848-4A81-9C01-171CC31AC924}" dt="2022-10-09T03:48:54.864" v="242"/>
          <ac:spMkLst>
            <pc:docMk/>
            <pc:sldMk cId="3346386735" sldId="5395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0:49.803" v="251" actId="20577"/>
        <pc:sldMkLst>
          <pc:docMk/>
          <pc:sldMk cId="3246274312" sldId="5396"/>
        </pc:sldMkLst>
        <pc:spChg chg="mod">
          <ac:chgData name="Wei Li" userId="fae33518c2e5a771" providerId="LiveId" clId="{9B9A371B-9848-4A81-9C01-171CC31AC924}" dt="2022-10-09T03:50:49.803" v="251" actId="20577"/>
          <ac:spMkLst>
            <pc:docMk/>
            <pc:sldMk cId="3246274312" sldId="5396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9:50.864" v="248"/>
        <pc:sldMkLst>
          <pc:docMk/>
          <pc:sldMk cId="2062972999" sldId="5397"/>
        </pc:sldMkLst>
        <pc:spChg chg="mod">
          <ac:chgData name="Wei Li" userId="fae33518c2e5a771" providerId="LiveId" clId="{9B9A371B-9848-4A81-9C01-171CC31AC924}" dt="2022-10-09T03:49:50.864" v="248"/>
          <ac:spMkLst>
            <pc:docMk/>
            <pc:sldMk cId="2062972999" sldId="5397"/>
            <ac:spMk id="5" creationId="{00000000-0000-0000-0000-000000000000}"/>
          </ac:spMkLst>
        </pc:spChg>
      </pc:sldChg>
      <pc:sldMasterChg chg="del delSldLayout">
        <pc:chgData name="Wei Li" userId="fae33518c2e5a771" providerId="LiveId" clId="{9B9A371B-9848-4A81-9C01-171CC31AC924}" dt="2022-10-09T03:29:41.340" v="80" actId="47"/>
        <pc:sldMasterMkLst>
          <pc:docMk/>
          <pc:sldMasterMk cId="4164572846" sldId="2147487442"/>
        </pc:sldMasterMkLst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434721791" sldId="2147487443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803513684" sldId="2147487444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1605323287" sldId="2147487445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514640957" sldId="2147487446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655174737" sldId="2147487447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246409008" sldId="2147487448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1865527376" sldId="2147487449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400999825" sldId="2147487450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674182163" sldId="2147487451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4108668224" sldId="2147487452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821501026" sldId="2147487453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628263874" sldId="2147487583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086561647" sldId="214748758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72430522" sldId="214748758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157468204" sldId="214748758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2052123858" sldId="214748758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799203669" sldId="214748758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967897474" sldId="214748758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38222961" sldId="214748759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1885268633" sldId="214748759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2369595191" sldId="214748759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287232641" sldId="214748759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035315038" sldId="2147487594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4067197012" sldId="2147487595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035404504" sldId="214748759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68957218" sldId="214748759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3151594966" sldId="214748759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600740975" sldId="214748759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3172017750" sldId="214748760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409458625" sldId="214748760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158787108" sldId="214748760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4024345238" sldId="214748760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40734577" sldId="214748760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314209795" sldId="214748760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766623370" sldId="2147487606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757058488" sldId="2147487607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394990614" sldId="214748760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916080415" sldId="214748760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1911545925" sldId="214748761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422727676" sldId="214748761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603440640" sldId="214748761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1934034191" sldId="214748761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7320855" sldId="214748761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771566181" sldId="214748761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806282964" sldId="214748761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269222173" sldId="214748761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43784715" sldId="2147487618"/>
          </pc:sldLayoutMkLst>
        </pc:sldLayoutChg>
      </pc:sldMasterChg>
      <pc:sldMasterChg chg="del delSldLayout">
        <pc:chgData name="Wei Li" userId="fae33518c2e5a771" providerId="LiveId" clId="{9B9A371B-9848-4A81-9C01-171CC31AC924}" dt="2022-10-09T03:30:46.738" v="81" actId="47"/>
        <pc:sldMasterMkLst>
          <pc:docMk/>
          <pc:sldMasterMk cId="1029139896" sldId="2147487619"/>
        </pc:sldMasterMkLst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1091664465" sldId="2147487620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3555932027" sldId="2147487621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416345710" sldId="2147487622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709183023" sldId="2147487623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429223365" sldId="2147487624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732211778" sldId="2147487625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4052408768" sldId="2147487626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530031078" sldId="2147487627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986542817" sldId="2147487628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184742769" sldId="2147487629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1501300855" sldId="2147487630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41.340" v="80" actId="47"/>
        <pc:sldMasterMkLst>
          <pc:docMk/>
          <pc:sldMasterMk cId="194591771" sldId="2147487631"/>
        </pc:sldMasterMkLst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194591771" sldId="2147487631"/>
            <pc:sldLayoutMk cId="3882998672" sldId="2147487632"/>
          </pc:sldLayoutMkLst>
        </pc:sldLayoutChg>
      </pc:sldMasterChg>
    </pc:docChg>
  </pc:docChgLst>
  <pc:docChgLst>
    <pc:chgData name="Wei Li" userId="fae33518c2e5a771" providerId="LiveId" clId="{B0CA8019-B331-45CC-9449-57B1539EED40}"/>
    <pc:docChg chg="undo custSel addSld delSld modSld delMainMaster">
      <pc:chgData name="Wei Li" userId="fae33518c2e5a771" providerId="LiveId" clId="{B0CA8019-B331-45CC-9449-57B1539EED40}" dt="2023-04-23T04:17:25.982" v="222" actId="47"/>
      <pc:docMkLst>
        <pc:docMk/>
      </pc:docMkLst>
      <pc:sldChg chg="del">
        <pc:chgData name="Wei Li" userId="fae33518c2e5a771" providerId="LiveId" clId="{B0CA8019-B331-45CC-9449-57B1539EED40}" dt="2023-04-23T03:34:39.626" v="8" actId="47"/>
        <pc:sldMkLst>
          <pc:docMk/>
          <pc:sldMk cId="1763262276" sldId="256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863919693" sldId="257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859833014" sldId="258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36141612" sldId="260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2704669574" sldId="265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3635143879" sldId="266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901466447" sldId="267"/>
        </pc:sldMkLst>
      </pc:sldChg>
      <pc:sldChg chg="del">
        <pc:chgData name="Wei Li" userId="fae33518c2e5a771" providerId="LiveId" clId="{B0CA8019-B331-45CC-9449-57B1539EED40}" dt="2023-04-23T03:32:35.236" v="4" actId="47"/>
        <pc:sldMkLst>
          <pc:docMk/>
          <pc:sldMk cId="75558743" sldId="283"/>
        </pc:sldMkLst>
      </pc:sldChg>
      <pc:sldChg chg="del">
        <pc:chgData name="Wei Li" userId="fae33518c2e5a771" providerId="LiveId" clId="{B0CA8019-B331-45CC-9449-57B1539EED40}" dt="2023-04-23T03:32:35.236" v="4" actId="47"/>
        <pc:sldMkLst>
          <pc:docMk/>
          <pc:sldMk cId="3478302712" sldId="285"/>
        </pc:sldMkLst>
      </pc:sldChg>
      <pc:sldChg chg="del">
        <pc:chgData name="Wei Li" userId="fae33518c2e5a771" providerId="LiveId" clId="{B0CA8019-B331-45CC-9449-57B1539EED40}" dt="2023-04-23T03:32:35.236" v="4" actId="47"/>
        <pc:sldMkLst>
          <pc:docMk/>
          <pc:sldMk cId="4266017897" sldId="286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740281549" sldId="287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3130626968" sldId="288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2037243620" sldId="289"/>
        </pc:sldMkLst>
      </pc:sldChg>
      <pc:sldChg chg="modSp mod">
        <pc:chgData name="Wei Li" userId="fae33518c2e5a771" providerId="LiveId" clId="{B0CA8019-B331-45CC-9449-57B1539EED40}" dt="2023-04-23T03:45:23.902" v="87" actId="20577"/>
        <pc:sldMkLst>
          <pc:docMk/>
          <pc:sldMk cId="4265739660" sldId="791"/>
        </pc:sldMkLst>
        <pc:spChg chg="mod">
          <ac:chgData name="Wei Li" userId="fae33518c2e5a771" providerId="LiveId" clId="{B0CA8019-B331-45CC-9449-57B1539EED40}" dt="2023-04-23T03:45:17.687" v="86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5:23.902" v="8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B0CA8019-B331-45CC-9449-57B1539EED40}" dt="2023-04-23T03:40:02.292" v="48" actId="6549"/>
        <pc:sldMkLst>
          <pc:docMk/>
          <pc:sldMk cId="0" sldId="1614"/>
        </pc:sldMkLst>
        <pc:spChg chg="mod">
          <ac:chgData name="Wei Li" userId="fae33518c2e5a771" providerId="LiveId" clId="{B0CA8019-B331-45CC-9449-57B1539EED40}" dt="2023-04-23T03:39:10.822" v="16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B0CA8019-B331-45CC-9449-57B1539EED40}" dt="2023-04-23T03:40:02.292" v="48" actId="6549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B0CA8019-B331-45CC-9449-57B1539EED40}" dt="2023-04-23T03:31:39.724" v="2"/>
        <pc:sldMkLst>
          <pc:docMk/>
          <pc:sldMk cId="2948737989" sldId="3890"/>
        </pc:sldMkLst>
        <pc:spChg chg="mod">
          <ac:chgData name="Wei Li" userId="fae33518c2e5a771" providerId="LiveId" clId="{B0CA8019-B331-45CC-9449-57B1539EED40}" dt="2023-04-23T03:29:22.256" v="0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B0CA8019-B331-45CC-9449-57B1539EED40}" dt="2023-04-23T03:31:39.724" v="2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2:36.825" v="185" actId="255"/>
        <pc:sldMkLst>
          <pc:docMk/>
          <pc:sldMk cId="0" sldId="5467"/>
        </pc:sldMkLst>
        <pc:spChg chg="mod">
          <ac:chgData name="Wei Li" userId="fae33518c2e5a771" providerId="LiveId" clId="{B0CA8019-B331-45CC-9449-57B1539EED40}" dt="2023-04-23T04:12:36.825" v="185" actId="255"/>
          <ac:spMkLst>
            <pc:docMk/>
            <pc:sldMk cId="0" sldId="5467"/>
            <ac:spMk id="151" creationId="{00000000-0000-0000-0000-000000000000}"/>
          </ac:spMkLst>
        </pc:spChg>
        <pc:spChg chg="del mod">
          <ac:chgData name="Wei Li" userId="fae33518c2e5a771" providerId="LiveId" clId="{B0CA8019-B331-45CC-9449-57B1539EED40}" dt="2023-04-23T04:12:26.910" v="184" actId="478"/>
          <ac:spMkLst>
            <pc:docMk/>
            <pc:sldMk cId="0" sldId="5467"/>
            <ac:spMk id="152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5:44.364" v="216" actId="478"/>
        <pc:sldMkLst>
          <pc:docMk/>
          <pc:sldMk cId="0" sldId="5468"/>
        </pc:sldMkLst>
        <pc:spChg chg="mod">
          <ac:chgData name="Wei Li" userId="fae33518c2e5a771" providerId="LiveId" clId="{B0CA8019-B331-45CC-9449-57B1539EED40}" dt="2023-04-23T04:13:06.745" v="190" actId="14100"/>
          <ac:spMkLst>
            <pc:docMk/>
            <pc:sldMk cId="0" sldId="5468"/>
            <ac:spMk id="154" creationId="{00000000-0000-0000-0000-000000000000}"/>
          </ac:spMkLst>
        </pc:spChg>
        <pc:spChg chg="del">
          <ac:chgData name="Wei Li" userId="fae33518c2e5a771" providerId="LiveId" clId="{B0CA8019-B331-45CC-9449-57B1539EED40}" dt="2023-04-23T04:12:57.927" v="186" actId="478"/>
          <ac:spMkLst>
            <pc:docMk/>
            <pc:sldMk cId="0" sldId="5468"/>
            <ac:spMk id="155" creationId="{00000000-0000-0000-0000-000000000000}"/>
          </ac:spMkLst>
        </pc:spChg>
        <pc:spChg chg="del mod">
          <ac:chgData name="Wei Li" userId="fae33518c2e5a771" providerId="LiveId" clId="{B0CA8019-B331-45CC-9449-57B1539EED40}" dt="2023-04-23T04:15:44.364" v="216" actId="478"/>
          <ac:spMkLst>
            <pc:docMk/>
            <pc:sldMk cId="0" sldId="5468"/>
            <ac:spMk id="156" creationId="{00000000-0000-0000-0000-000000000000}"/>
          </ac:spMkLst>
        </pc:spChg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005741136" sldId="5499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282859117" sldId="5500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3972245440" sldId="5501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13812807" sldId="5502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503377968" sldId="5503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73102542" sldId="5504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888494494" sldId="5505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881967980" sldId="5506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3340086679" sldId="5507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311982843" sldId="5508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922419736" sldId="5509"/>
        </pc:sldMkLst>
      </pc:sldChg>
      <pc:sldChg chg="del">
        <pc:chgData name="Wei Li" userId="fae33518c2e5a771" providerId="LiveId" clId="{B0CA8019-B331-45CC-9449-57B1539EED40}" dt="2023-04-23T04:17:23.413" v="221" actId="47"/>
        <pc:sldMkLst>
          <pc:docMk/>
          <pc:sldMk cId="0" sldId="5510"/>
        </pc:sldMkLst>
      </pc:sldChg>
      <pc:sldChg chg="del">
        <pc:chgData name="Wei Li" userId="fae33518c2e5a771" providerId="LiveId" clId="{B0CA8019-B331-45CC-9449-57B1539EED40}" dt="2023-04-23T04:17:25.982" v="222" actId="47"/>
        <pc:sldMkLst>
          <pc:docMk/>
          <pc:sldMk cId="3931204407" sldId="5511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0" sldId="5512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115591376" sldId="5513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874031288" sldId="5514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152897465" sldId="5516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0" sldId="5517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0" sldId="5518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0" sldId="5519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0" sldId="5520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0" sldId="5521"/>
        </pc:sldMkLst>
      </pc:sldChg>
      <pc:sldChg chg="del">
        <pc:chgData name="Wei Li" userId="fae33518c2e5a771" providerId="LiveId" clId="{B0CA8019-B331-45CC-9449-57B1539EED40}" dt="2023-04-23T03:41:31.599" v="74" actId="47"/>
        <pc:sldMkLst>
          <pc:docMk/>
          <pc:sldMk cId="246631031" sldId="5522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4223376143" sldId="5523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3748694615" sldId="5524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2045702089" sldId="5525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986009758" sldId="5526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349916729" sldId="5527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241079387" sldId="5528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729716449" sldId="5529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693170200" sldId="5531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2795171450" sldId="5532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647997252" sldId="5533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957001827" sldId="5534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1565664430" sldId="5535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1152228888" sldId="5536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911538269" sldId="5537"/>
        </pc:sldMkLst>
      </pc:sldChg>
      <pc:sldChg chg="modSp modAnim">
        <pc:chgData name="Wei Li" userId="fae33518c2e5a771" providerId="LiveId" clId="{B0CA8019-B331-45CC-9449-57B1539EED40}" dt="2023-04-23T03:34:28.474" v="7"/>
        <pc:sldMkLst>
          <pc:docMk/>
          <pc:sldMk cId="2492386989" sldId="5541"/>
        </pc:sldMkLst>
        <pc:spChg chg="mod">
          <ac:chgData name="Wei Li" userId="fae33518c2e5a771" providerId="LiveId" clId="{B0CA8019-B331-45CC-9449-57B1539EED40}" dt="2023-04-23T03:34:28.474" v="7"/>
          <ac:spMkLst>
            <pc:docMk/>
            <pc:sldMk cId="2492386989" sldId="5541"/>
            <ac:spMk id="3" creationId="{D74C87F4-5885-722D-A60F-BA634FC73AEA}"/>
          </ac:spMkLst>
        </pc:spChg>
      </pc:sldChg>
      <pc:sldChg chg="modSp add mod">
        <pc:chgData name="Wei Li" userId="fae33518c2e5a771" providerId="LiveId" clId="{B0CA8019-B331-45CC-9449-57B1539EED40}" dt="2023-04-23T03:41:06.484" v="73" actId="20577"/>
        <pc:sldMkLst>
          <pc:docMk/>
          <pc:sldMk cId="820907903" sldId="5542"/>
        </pc:sldMkLst>
        <pc:spChg chg="mod">
          <ac:chgData name="Wei Li" userId="fae33518c2e5a771" providerId="LiveId" clId="{B0CA8019-B331-45CC-9449-57B1539EED40}" dt="2023-04-23T03:40:23.312" v="54" actId="20577"/>
          <ac:spMkLst>
            <pc:docMk/>
            <pc:sldMk cId="820907903" sldId="5542"/>
            <ac:spMk id="3" creationId="{0DFA149E-1499-1A1A-3595-9F887A230A39}"/>
          </ac:spMkLst>
        </pc:spChg>
        <pc:spChg chg="mod">
          <ac:chgData name="Wei Li" userId="fae33518c2e5a771" providerId="LiveId" clId="{B0CA8019-B331-45CC-9449-57B1539EED40}" dt="2023-04-23T03:41:06.484" v="73" actId="20577"/>
          <ac:spMkLst>
            <pc:docMk/>
            <pc:sldMk cId="820907903" sldId="5542"/>
            <ac:spMk id="1981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46:37.529" v="117" actId="20577"/>
        <pc:sldMkLst>
          <pc:docMk/>
          <pc:sldMk cId="1225313843" sldId="5543"/>
        </pc:sldMkLst>
        <pc:spChg chg="mod">
          <ac:chgData name="Wei Li" userId="fae33518c2e5a771" providerId="LiveId" clId="{B0CA8019-B331-45CC-9449-57B1539EED40}" dt="2023-04-23T03:46:37.529" v="117" actId="20577"/>
          <ac:spMkLst>
            <pc:docMk/>
            <pc:sldMk cId="1225313843" sldId="5543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6:32.343" v="113" actId="20577"/>
          <ac:spMkLst>
            <pc:docMk/>
            <pc:sldMk cId="1225313843" sldId="5543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47:39.911" v="128" actId="20577"/>
        <pc:sldMkLst>
          <pc:docMk/>
          <pc:sldMk cId="3952514820" sldId="5544"/>
        </pc:sldMkLst>
        <pc:spChg chg="mod">
          <ac:chgData name="Wei Li" userId="fae33518c2e5a771" providerId="LiveId" clId="{B0CA8019-B331-45CC-9449-57B1539EED40}" dt="2023-04-23T03:47:14.043" v="122" actId="20577"/>
          <ac:spMkLst>
            <pc:docMk/>
            <pc:sldMk cId="3952514820" sldId="5544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7:39.911" v="128" actId="20577"/>
          <ac:spMkLst>
            <pc:docMk/>
            <pc:sldMk cId="3952514820" sldId="5544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49:41.705" v="146" actId="20577"/>
        <pc:sldMkLst>
          <pc:docMk/>
          <pc:sldMk cId="3380534825" sldId="5545"/>
        </pc:sldMkLst>
        <pc:spChg chg="mod">
          <ac:chgData name="Wei Li" userId="fae33518c2e5a771" providerId="LiveId" clId="{B0CA8019-B331-45CC-9449-57B1539EED40}" dt="2023-04-23T03:49:41.705" v="146" actId="20577"/>
          <ac:spMkLst>
            <pc:docMk/>
            <pc:sldMk cId="3380534825" sldId="5545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8:52.160" v="142" actId="20577"/>
          <ac:spMkLst>
            <pc:docMk/>
            <pc:sldMk cId="3380534825" sldId="5545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51:07.898" v="169" actId="20577"/>
        <pc:sldMkLst>
          <pc:docMk/>
          <pc:sldMk cId="2203981762" sldId="5546"/>
        </pc:sldMkLst>
        <pc:spChg chg="mod">
          <ac:chgData name="Wei Li" userId="fae33518c2e5a771" providerId="LiveId" clId="{B0CA8019-B331-45CC-9449-57B1539EED40}" dt="2023-04-23T03:50:09.033" v="153" actId="20577"/>
          <ac:spMkLst>
            <pc:docMk/>
            <pc:sldMk cId="2203981762" sldId="5546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51:07.898" v="169" actId="20577"/>
          <ac:spMkLst>
            <pc:docMk/>
            <pc:sldMk cId="2203981762" sldId="5546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51:24.318" v="173" actId="20577"/>
        <pc:sldMkLst>
          <pc:docMk/>
          <pc:sldMk cId="3773230219" sldId="5547"/>
        </pc:sldMkLst>
        <pc:spChg chg="mod">
          <ac:chgData name="Wei Li" userId="fae33518c2e5a771" providerId="LiveId" clId="{B0CA8019-B331-45CC-9449-57B1539EED40}" dt="2023-04-23T03:50:23.672" v="159" actId="20577"/>
          <ac:spMkLst>
            <pc:docMk/>
            <pc:sldMk cId="3773230219" sldId="5547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51:24.318" v="173" actId="20577"/>
          <ac:spMkLst>
            <pc:docMk/>
            <pc:sldMk cId="3773230219" sldId="5547"/>
            <ac:spMk id="14337" creationId="{00000000-0000-0000-0000-000000000000}"/>
          </ac:spMkLst>
        </pc:spChg>
      </pc:sldChg>
      <pc:sldChg chg="modSp add del mod setBg">
        <pc:chgData name="Wei Li" userId="fae33518c2e5a771" providerId="LiveId" clId="{B0CA8019-B331-45CC-9449-57B1539EED40}" dt="2023-04-23T04:13:21.761" v="193" actId="47"/>
        <pc:sldMkLst>
          <pc:docMk/>
          <pc:sldMk cId="242440773" sldId="5556"/>
        </pc:sldMkLst>
        <pc:spChg chg="mod">
          <ac:chgData name="Wei Li" userId="fae33518c2e5a771" providerId="LiveId" clId="{B0CA8019-B331-45CC-9449-57B1539EED40}" dt="2023-04-23T04:13:16.608" v="192"/>
          <ac:spMkLst>
            <pc:docMk/>
            <pc:sldMk cId="242440773" sldId="5556"/>
            <ac:spMk id="154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5:50.642" v="218" actId="478"/>
        <pc:sldMkLst>
          <pc:docMk/>
          <pc:sldMk cId="2012406442" sldId="5556"/>
        </pc:sldMkLst>
        <pc:spChg chg="mod">
          <ac:chgData name="Wei Li" userId="fae33518c2e5a771" providerId="LiveId" clId="{B0CA8019-B331-45CC-9449-57B1539EED40}" dt="2023-04-23T04:13:30.210" v="194"/>
          <ac:spMkLst>
            <pc:docMk/>
            <pc:sldMk cId="2012406442" sldId="5556"/>
            <ac:spMk id="154" creationId="{00000000-0000-0000-0000-000000000000}"/>
          </ac:spMkLst>
        </pc:spChg>
        <pc:spChg chg="del mod">
          <ac:chgData name="Wei Li" userId="fae33518c2e5a771" providerId="LiveId" clId="{B0CA8019-B331-45CC-9449-57B1539EED40}" dt="2023-04-23T04:15:50.642" v="218" actId="478"/>
          <ac:spMkLst>
            <pc:docMk/>
            <pc:sldMk cId="2012406442" sldId="5556"/>
            <ac:spMk id="156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5:56.890" v="219" actId="478"/>
        <pc:sldMkLst>
          <pc:docMk/>
          <pc:sldMk cId="2252121098" sldId="5557"/>
        </pc:sldMkLst>
        <pc:spChg chg="mod">
          <ac:chgData name="Wei Li" userId="fae33518c2e5a771" providerId="LiveId" clId="{B0CA8019-B331-45CC-9449-57B1539EED40}" dt="2023-04-23T04:15:03.829" v="211" actId="20577"/>
          <ac:spMkLst>
            <pc:docMk/>
            <pc:sldMk cId="2252121098" sldId="5557"/>
            <ac:spMk id="154" creationId="{00000000-0000-0000-0000-000000000000}"/>
          </ac:spMkLst>
        </pc:spChg>
        <pc:spChg chg="del">
          <ac:chgData name="Wei Li" userId="fae33518c2e5a771" providerId="LiveId" clId="{B0CA8019-B331-45CC-9449-57B1539EED40}" dt="2023-04-23T04:15:56.890" v="219" actId="478"/>
          <ac:spMkLst>
            <pc:docMk/>
            <pc:sldMk cId="2252121098" sldId="5557"/>
            <ac:spMk id="156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6:02.146" v="220" actId="478"/>
        <pc:sldMkLst>
          <pc:docMk/>
          <pc:sldMk cId="1905910877" sldId="5558"/>
        </pc:sldMkLst>
        <pc:spChg chg="mod">
          <ac:chgData name="Wei Li" userId="fae33518c2e5a771" providerId="LiveId" clId="{B0CA8019-B331-45CC-9449-57B1539EED40}" dt="2023-04-23T04:15:34.001" v="214"/>
          <ac:spMkLst>
            <pc:docMk/>
            <pc:sldMk cId="1905910877" sldId="5558"/>
            <ac:spMk id="154" creationId="{00000000-0000-0000-0000-000000000000}"/>
          </ac:spMkLst>
        </pc:spChg>
        <pc:spChg chg="del">
          <ac:chgData name="Wei Li" userId="fae33518c2e5a771" providerId="LiveId" clId="{B0CA8019-B331-45CC-9449-57B1539EED40}" dt="2023-04-23T04:16:02.146" v="220" actId="478"/>
          <ac:spMkLst>
            <pc:docMk/>
            <pc:sldMk cId="1905910877" sldId="5558"/>
            <ac:spMk id="156" creationId="{00000000-0000-0000-0000-000000000000}"/>
          </ac:spMkLst>
        </pc:spChg>
      </pc:sldChg>
      <pc:sldMasterChg chg="del delSldLayout">
        <pc:chgData name="Wei Li" userId="fae33518c2e5a771" providerId="LiveId" clId="{B0CA8019-B331-45CC-9449-57B1539EED40}" dt="2023-04-23T03:32:35.236" v="4" actId="47"/>
        <pc:sldMasterMkLst>
          <pc:docMk/>
          <pc:sldMasterMk cId="97227611" sldId="2147488041"/>
        </pc:sldMasterMkLst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527142812" sldId="2147488042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920203651" sldId="2147488043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2735984569" sldId="2147488044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3198936221" sldId="2147488045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749721745" sldId="2147488046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2982307810" sldId="2147488047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3502070044" sldId="2147488048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4282007654" sldId="2147488049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360079809" sldId="2147488050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359898857" sldId="2147488051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2422480446" sldId="2147488052"/>
          </pc:sldLayoutMkLst>
        </pc:sldLayoutChg>
      </pc:sldMasterChg>
      <pc:sldMasterChg chg="del delSldLayout">
        <pc:chgData name="Wei Li" userId="fae33518c2e5a771" providerId="LiveId" clId="{B0CA8019-B331-45CC-9449-57B1539EED40}" dt="2023-04-23T03:29:37.838" v="1" actId="47"/>
        <pc:sldMasterMkLst>
          <pc:docMk/>
          <pc:sldMasterMk cId="4279204299" sldId="2147488053"/>
        </pc:sldMasterMkLst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262002642" sldId="2147488054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891295208" sldId="2147488055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524332007" sldId="2147488056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491682881" sldId="2147488057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783600763" sldId="2147488058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89740372" sldId="2147488059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97740016" sldId="2147488060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709307140" sldId="2147488061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713884654" sldId="2147488062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49727565" sldId="2147488063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499119367" sldId="2147488064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642442971" sldId="2147488065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10181228" sldId="2147488066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712423790" sldId="2147488067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498435652" sldId="2147488068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562673215" sldId="2147488069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749531297" sldId="2147488070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3574957319" sldId="2147488082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2567435789" sldId="214748808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1145547087" sldId="214748808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1322896423" sldId="214748808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636927467" sldId="214748808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2694304580" sldId="214748808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045209909" sldId="214748808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868021829" sldId="214748808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674415917" sldId="214748809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1959506513" sldId="214748809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127986272" sldId="214748809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858797908" sldId="2147488093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3179829929" sldId="2147488094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2165362506" sldId="214748809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2894839408" sldId="214748809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3370276730" sldId="214748809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409966397" sldId="214748809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1382329454" sldId="214748809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1897869554" sldId="214748810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3490903072" sldId="214748810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1351883665" sldId="214748810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752178478" sldId="214748810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563607357" sldId="214748810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2386957490" sldId="2147488105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3941650876" sldId="2147488106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495475622" sldId="214748810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2925649420" sldId="214748810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2808037336" sldId="214748810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974125306" sldId="214748811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480276429" sldId="214748811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4114058966" sldId="214748811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3807921363" sldId="214748811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70417967" sldId="214748811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2059419921" sldId="214748811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3683866665" sldId="214748811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808544982" sldId="2147488117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4234160239" sldId="2147488130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035628555" sldId="214748813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888940519" sldId="214748813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1936683978" sldId="214748813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491056474" sldId="214748813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82738563" sldId="214748813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1973079187" sldId="214748813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2751930824" sldId="214748813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1186981110" sldId="214748813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03644119" sldId="214748813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4058104769" sldId="214748814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580713111" sldId="2147488141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52.088" v="9" actId="47"/>
        <pc:sldMasterMkLst>
          <pc:docMk/>
          <pc:sldMasterMk cId="1247604656" sldId="2147488142"/>
        </pc:sldMasterMkLst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141392421" sldId="2147488143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3289344821" sldId="2147488144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550598059" sldId="2147488145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52621695" sldId="2147488146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1158097150" sldId="2147488147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852665836" sldId="2147488148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3672449710" sldId="2147488149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464866146" sldId="2147488150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3804417947" sldId="2147488151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119019142" sldId="2147488152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1995290153" sldId="2147488153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1797096272" sldId="2147488154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1046141512" sldId="214748815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2576586416" sldId="214748815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2432718927" sldId="214748815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3158254722" sldId="214748815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917850252" sldId="214748815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663926924" sldId="214748816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774645134" sldId="214748816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2574651425" sldId="214748816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4071077127" sldId="214748816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809495635" sldId="214748816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932180156" sldId="2147488165"/>
          </pc:sldLayoutMkLst>
        </pc:sldLayoutChg>
      </pc:sldMasterChg>
    </pc:docChg>
  </pc:docChgLst>
  <pc:docChgLst>
    <pc:chgData name="Wei Li" userId="fae33518c2e5a771" providerId="LiveId" clId="{800C48D3-6013-4C90-B538-8F0F726BC174}"/>
    <pc:docChg chg="undo custSel addSld delSld modSld delMainMaster">
      <pc:chgData name="Wei Li" userId="fae33518c2e5a771" providerId="LiveId" clId="{800C48D3-6013-4C90-B538-8F0F726BC174}" dt="2022-12-18T13:59:29.429" v="201" actId="1076"/>
      <pc:docMkLst>
        <pc:docMk/>
      </pc:docMkLst>
      <pc:sldChg chg="del">
        <pc:chgData name="Wei Li" userId="fae33518c2e5a771" providerId="LiveId" clId="{800C48D3-6013-4C90-B538-8F0F726BC174}" dt="2022-12-18T02:43:56.107" v="64" actId="47"/>
        <pc:sldMkLst>
          <pc:docMk/>
          <pc:sldMk cId="2902771467" sldId="25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737558635" sldId="25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258363104" sldId="25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860770989" sldId="25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650651078" sldId="26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540072892" sldId="26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109165032" sldId="26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871612093" sldId="26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475120971" sldId="26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796249577" sldId="26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581596312" sldId="26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615666657" sldId="26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469886143" sldId="26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196094397" sldId="27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348000880" sldId="271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2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3"/>
        </pc:sldMkLst>
      </pc:sldChg>
      <pc:sldChg chg="modSp del mod">
        <pc:chgData name="Wei Li" userId="fae33518c2e5a771" providerId="LiveId" clId="{800C48D3-6013-4C90-B538-8F0F726BC174}" dt="2022-12-18T13:58:28.200" v="195" actId="27636"/>
        <pc:sldMkLst>
          <pc:docMk/>
          <pc:sldMk cId="0" sldId="274"/>
        </pc:sldMkLst>
        <pc:spChg chg="mod">
          <ac:chgData name="Wei Li" userId="fae33518c2e5a771" providerId="LiveId" clId="{800C48D3-6013-4C90-B538-8F0F726BC174}" dt="2022-12-18T13:58:28.200" v="195" actId="27636"/>
          <ac:spMkLst>
            <pc:docMk/>
            <pc:sldMk cId="0" sldId="274"/>
            <ac:spMk id="214" creationId="{00000000-0000-0000-0000-000000000000}"/>
          </ac:spMkLst>
        </pc:spChg>
      </pc:sldChg>
      <pc:sldChg chg="modSp del mod">
        <pc:chgData name="Wei Li" userId="fae33518c2e5a771" providerId="LiveId" clId="{800C48D3-6013-4C90-B538-8F0F726BC174}" dt="2022-12-18T13:58:28.204" v="196" actId="27636"/>
        <pc:sldMkLst>
          <pc:docMk/>
          <pc:sldMk cId="0" sldId="275"/>
        </pc:sldMkLst>
        <pc:spChg chg="mod">
          <ac:chgData name="Wei Li" userId="fae33518c2e5a771" providerId="LiveId" clId="{800C48D3-6013-4C90-B538-8F0F726BC174}" dt="2022-12-18T13:58:28.204" v="196" actId="27636"/>
          <ac:spMkLst>
            <pc:docMk/>
            <pc:sldMk cId="0" sldId="275"/>
            <ac:spMk id="217" creationId="{00000000-0000-0000-0000-000000000000}"/>
          </ac:spMkLst>
        </pc:spChg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037329658" sldId="276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75558743" sldId="28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478302712" sldId="28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4266017897" sldId="28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538265305" sldId="28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130626968" sldId="28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976533492" sldId="289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407784251" sldId="421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661496413" sldId="422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0" sldId="54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0" sldId="562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62425866" sldId="594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011623183" sldId="59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839671716" sldId="597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537843460" sldId="60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395260202" sldId="606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532215352" sldId="607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768418806" sldId="610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791553671" sldId="611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134569868" sldId="612"/>
        </pc:sldMkLst>
      </pc:sldChg>
      <pc:sldChg chg="modSp mod">
        <pc:chgData name="Wei Li" userId="fae33518c2e5a771" providerId="LiveId" clId="{800C48D3-6013-4C90-B538-8F0F726BC174}" dt="2022-12-18T03:04:48.375" v="98" actId="20577"/>
        <pc:sldMkLst>
          <pc:docMk/>
          <pc:sldMk cId="4265739660" sldId="791"/>
        </pc:sldMkLst>
        <pc:spChg chg="mod">
          <ac:chgData name="Wei Li" userId="fae33518c2e5a771" providerId="LiveId" clId="{800C48D3-6013-4C90-B538-8F0F726BC174}" dt="2022-12-18T03:04:48.375" v="98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04:31.945" v="9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02:43:04.989" v="47" actId="20577"/>
        <pc:sldMkLst>
          <pc:docMk/>
          <pc:sldMk cId="0" sldId="1614"/>
        </pc:sldMkLst>
        <pc:spChg chg="mod">
          <ac:chgData name="Wei Li" userId="fae33518c2e5a771" providerId="LiveId" clId="{800C48D3-6013-4C90-B538-8F0F726BC174}" dt="2022-12-18T02:42:09.543" v="19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800C48D3-6013-4C90-B538-8F0F726BC174}" dt="2022-12-18T02:43:04.989" v="47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7:57.073" v="190"/>
        <pc:sldMkLst>
          <pc:docMk/>
          <pc:sldMk cId="2948737989" sldId="3890"/>
        </pc:sldMkLst>
        <pc:spChg chg="mod">
          <ac:chgData name="Wei Li" userId="fae33518c2e5a771" providerId="LiveId" clId="{800C48D3-6013-4C90-B538-8F0F726BC174}" dt="2022-12-18T02:53:26.871" v="74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800C48D3-6013-4C90-B538-8F0F726BC174}" dt="2022-12-18T13:57:57.073" v="190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02:43:39.860" v="63" actId="20577"/>
        <pc:sldMkLst>
          <pc:docMk/>
          <pc:sldMk cId="2762501048" sldId="5383"/>
        </pc:sldMkLst>
        <pc:spChg chg="mod">
          <ac:chgData name="Wei Li" userId="fae33518c2e5a771" providerId="LiveId" clId="{800C48D3-6013-4C90-B538-8F0F726BC174}" dt="2022-12-18T02:42:21.239" v="26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800C48D3-6013-4C90-B538-8F0F726BC174}" dt="2022-12-18T02:43:39.860" v="63" actId="20577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800C48D3-6013-4C90-B538-8F0F726BC174}" dt="2022-12-18T03:05:00.962" v="100" actId="47"/>
        <pc:sldMkLst>
          <pc:docMk/>
          <pc:sldMk cId="2078876896" sldId="539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045606831" sldId="539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39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10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1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2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3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4"/>
        </pc:sldMkLst>
      </pc:sldChg>
      <pc:sldChg chg="del">
        <pc:chgData name="Wei Li" userId="fae33518c2e5a771" providerId="LiveId" clId="{800C48D3-6013-4C90-B538-8F0F726BC174}" dt="2022-12-18T02:50:47.128" v="68" actId="47"/>
        <pc:sldMkLst>
          <pc:docMk/>
          <pc:sldMk cId="1339740067" sldId="5415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3223248514" sldId="5416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252594167" sldId="5417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2900244282" sldId="5418"/>
        </pc:sldMkLst>
      </pc:sldChg>
      <pc:sldChg chg="modSp add mod">
        <pc:chgData name="Wei Li" userId="fae33518c2e5a771" providerId="LiveId" clId="{800C48D3-6013-4C90-B538-8F0F726BC174}" dt="2022-12-18T03:07:13.978" v="130" actId="20577"/>
        <pc:sldMkLst>
          <pc:docMk/>
          <pc:sldMk cId="3310175174" sldId="5436"/>
        </pc:sldMkLst>
        <pc:spChg chg="mod">
          <ac:chgData name="Wei Li" userId="fae33518c2e5a771" providerId="LiveId" clId="{800C48D3-6013-4C90-B538-8F0F726BC174}" dt="2022-12-18T03:07:13.978" v="130" actId="20577"/>
          <ac:spMkLst>
            <pc:docMk/>
            <pc:sldMk cId="3310175174" sldId="5436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06:50.342" v="126" actId="255"/>
          <ac:spMkLst>
            <pc:docMk/>
            <pc:sldMk cId="3310175174" sldId="5436"/>
            <ac:spMk id="14337" creationId="{00000000-0000-0000-0000-000000000000}"/>
          </ac:spMkLst>
        </pc:spChg>
      </pc:sldChg>
      <pc:sldChg chg="modSp add mod">
        <pc:chgData name="Wei Li" userId="fae33518c2e5a771" providerId="LiveId" clId="{800C48D3-6013-4C90-B538-8F0F726BC174}" dt="2022-12-18T03:14:44.125" v="183" actId="20577"/>
        <pc:sldMkLst>
          <pc:docMk/>
          <pc:sldMk cId="1643079759" sldId="5437"/>
        </pc:sldMkLst>
        <pc:spChg chg="mod">
          <ac:chgData name="Wei Li" userId="fae33518c2e5a771" providerId="LiveId" clId="{800C48D3-6013-4C90-B538-8F0F726BC174}" dt="2022-12-18T03:08:06.059" v="161" actId="20577"/>
          <ac:spMkLst>
            <pc:docMk/>
            <pc:sldMk cId="1643079759" sldId="5437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14:44.125" v="183" actId="20577"/>
          <ac:spMkLst>
            <pc:docMk/>
            <pc:sldMk cId="1643079759" sldId="5437"/>
            <ac:spMk id="14337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28.153" v="191" actId="27636"/>
        <pc:sldMkLst>
          <pc:docMk/>
          <pc:sldMk cId="0" sldId="5438"/>
        </pc:sldMkLst>
        <pc:spChg chg="mod">
          <ac:chgData name="Wei Li" userId="fae33518c2e5a771" providerId="LiveId" clId="{800C48D3-6013-4C90-B538-8F0F726BC174}" dt="2022-12-18T13:58:28.153" v="191" actId="27636"/>
          <ac:spMkLst>
            <pc:docMk/>
            <pc:sldMk cId="0" sldId="5438"/>
            <ac:spMk id="151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52.572" v="198" actId="255"/>
        <pc:sldMkLst>
          <pc:docMk/>
          <pc:sldMk cId="0" sldId="5439"/>
        </pc:sldMkLst>
        <pc:spChg chg="mod">
          <ac:chgData name="Wei Li" userId="fae33518c2e5a771" providerId="LiveId" clId="{800C48D3-6013-4C90-B538-8F0F726BC174}" dt="2022-12-18T13:58:52.572" v="198" actId="255"/>
          <ac:spMkLst>
            <pc:docMk/>
            <pc:sldMk cId="0" sldId="5439"/>
            <ac:spMk id="15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28.180" v="193" actId="27636"/>
        <pc:sldMkLst>
          <pc:docMk/>
          <pc:sldMk cId="0" sldId="5442"/>
        </pc:sldMkLst>
        <pc:spChg chg="mod">
          <ac:chgData name="Wei Li" userId="fae33518c2e5a771" providerId="LiveId" clId="{800C48D3-6013-4C90-B538-8F0F726BC174}" dt="2022-12-18T13:58:28.180" v="193" actId="27636"/>
          <ac:spMkLst>
            <pc:docMk/>
            <pc:sldMk cId="0" sldId="5442"/>
            <ac:spMk id="16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9:29.429" v="201" actId="1076"/>
        <pc:sldMkLst>
          <pc:docMk/>
          <pc:sldMk cId="0" sldId="5445"/>
        </pc:sldMkLst>
        <pc:picChg chg="mod">
          <ac:chgData name="Wei Li" userId="fae33518c2e5a771" providerId="LiveId" clId="{800C48D3-6013-4C90-B538-8F0F726BC174}" dt="2022-12-18T13:59:29.429" v="201" actId="1076"/>
          <ac:picMkLst>
            <pc:docMk/>
            <pc:sldMk cId="0" sldId="5445"/>
            <ac:picMk id="177" creationId="{00000000-0000-0000-0000-000000000000}"/>
          </ac:picMkLst>
        </pc:picChg>
      </pc:sldChg>
      <pc:sldChg chg="modSp mod">
        <pc:chgData name="Wei Li" userId="fae33518c2e5a771" providerId="LiveId" clId="{800C48D3-6013-4C90-B538-8F0F726BC174}" dt="2022-12-18T13:58:28.192" v="194" actId="27636"/>
        <pc:sldMkLst>
          <pc:docMk/>
          <pc:sldMk cId="0" sldId="5449"/>
        </pc:sldMkLst>
        <pc:spChg chg="mod">
          <ac:chgData name="Wei Li" userId="fae33518c2e5a771" providerId="LiveId" clId="{800C48D3-6013-4C90-B538-8F0F726BC174}" dt="2022-12-18T13:58:28.192" v="194" actId="27636"/>
          <ac:spMkLst>
            <pc:docMk/>
            <pc:sldMk cId="0" sldId="5449"/>
            <ac:spMk id="194" creationId="{00000000-0000-0000-0000-000000000000}"/>
          </ac:spMkLst>
        </pc:spChg>
      </pc:sld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2404574583" sldId="2147487715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490698935" sldId="214748771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1453788966" sldId="214748771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485514233" sldId="214748771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152053381" sldId="214748771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959182716" sldId="214748772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58695152" sldId="214748772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51146956" sldId="214748772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790520047" sldId="214748772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848330190" sldId="214748772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412262222" sldId="214748772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395182097" sldId="2147487726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3164508215" sldId="2147487727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3205434218" sldId="214748772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905923258" sldId="214748772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614768376" sldId="214748773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82179872" sldId="214748773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4043796403" sldId="214748773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108369793" sldId="214748773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4287703488" sldId="214748773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362753047" sldId="214748773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443132468" sldId="214748773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075773673" sldId="214748773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266729465" sldId="2147487738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699515598" sldId="2147487739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174356524" sldId="214748774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162788932" sldId="214748774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846988722" sldId="214748774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57880899" sldId="214748774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4102562001" sldId="214748774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53760702" sldId="214748774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588104467" sldId="214748774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709707808" sldId="214748774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49962758" sldId="214748774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386317991" sldId="214748774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02084498" sldId="2147487750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2616036206" sldId="2147487751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597852366" sldId="214748775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022275211" sldId="214748775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978011136" sldId="214748775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324508706" sldId="214748775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780593596" sldId="214748775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808465949" sldId="214748775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084613041" sldId="214748775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072001471" sldId="214748775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593059066" sldId="214748776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179092000" sldId="214748776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563355386" sldId="2147487762"/>
          </pc:sldLayoutMkLst>
        </pc:sldLayoutChg>
      </pc:sldMasterChg>
      <pc:sldMasterChg chg="del delSldLayout">
        <pc:chgData name="Wei Li" userId="fae33518c2e5a771" providerId="LiveId" clId="{800C48D3-6013-4C90-B538-8F0F726BC174}" dt="2022-12-18T02:46:31.872" v="66" actId="47"/>
        <pc:sldMasterMkLst>
          <pc:docMk/>
          <pc:sldMasterMk cId="2989883385" sldId="2147487763"/>
        </pc:sldMasterMkLst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13295512" sldId="2147487764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323734866" sldId="2147487765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308774053" sldId="2147487766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1348372729" sldId="2147487767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38527579" sldId="2147487768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15009745" sldId="2147487769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881754312" sldId="2147487770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195464497" sldId="2147487771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735198409" sldId="2147487772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913253097" sldId="2147487773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1631302" sldId="2147487774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587510752" sldId="2147487775"/>
          </pc:sldLayoutMkLst>
        </pc:sldLayoutChg>
      </pc:sldMasterChg>
      <pc:sldMasterChg chg="del delSldLayout">
        <pc:chgData name="Wei Li" userId="fae33518c2e5a771" providerId="LiveId" clId="{800C48D3-6013-4C90-B538-8F0F726BC174}" dt="2022-12-18T02:46:26.879" v="65" actId="47"/>
        <pc:sldMasterMkLst>
          <pc:docMk/>
          <pc:sldMasterMk cId="3336953466" sldId="2147487776"/>
        </pc:sldMasterMkLst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507392134" sldId="2147487777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356743536" sldId="2147487778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443420569" sldId="2147487779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009216150" sldId="2147487780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2110580195" sldId="2147487781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122410542" sldId="2147487782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4223748115" sldId="2147487783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417531584" sldId="2147487784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745166939" sldId="2147487785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269960552" sldId="2147487786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742633515" sldId="2147487787"/>
          </pc:sldLayoutMkLst>
        </pc:sldLayoutChg>
      </pc:sldMasterChg>
      <pc:sldMasterChg chg="del delSldLayout">
        <pc:chgData name="Wei Li" userId="fae33518c2e5a771" providerId="LiveId" clId="{800C48D3-6013-4C90-B538-8F0F726BC174}" dt="2022-12-18T02:50:47.128" v="68" actId="47"/>
        <pc:sldMasterMkLst>
          <pc:docMk/>
          <pc:sldMasterMk cId="3980337985" sldId="2147487788"/>
        </pc:sldMasterMkLst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594246621" sldId="2147487789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4174616187" sldId="2147487790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198342149" sldId="2147487791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094459297" sldId="2147487792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205998444" sldId="2147487793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4054360280" sldId="2147487794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1825349904" sldId="2147487795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887019716" sldId="2147487796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1158017963" sldId="2147487797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933482995" sldId="2147487798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287802846" sldId="21474877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86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35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42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04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2023/4/24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3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2023/4/24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25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2023/4/24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93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2023/4/24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1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2023/4/24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42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2023/4/24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27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94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67" r:id="rId1"/>
    <p:sldLayoutId id="2147488168" r:id="rId2"/>
    <p:sldLayoutId id="2147488169" r:id="rId3"/>
    <p:sldLayoutId id="2147488170" r:id="rId4"/>
    <p:sldLayoutId id="2147488171" r:id="rId5"/>
    <p:sldLayoutId id="2147488172" r:id="rId6"/>
    <p:sldLayoutId id="2147488173" r:id="rId7"/>
    <p:sldLayoutId id="2147488174" r:id="rId8"/>
    <p:sldLayoutId id="2147488175" r:id="rId9"/>
    <p:sldLayoutId id="2147488176" r:id="rId10"/>
    <p:sldLayoutId id="21474881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1"/>
            <a:ext cx="9238586" cy="126876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再思“圣”与“俗”</a:t>
            </a:r>
            <a:r>
              <a:rPr lang="en-US" altLang="zh-CN" sz="4000" b="1" dirty="0">
                <a:solidFill>
                  <a:srgbClr val="FFFF00"/>
                </a:solidFill>
              </a:rPr>
              <a:t/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r>
              <a:rPr lang="zh-CN" altLang="en-US" sz="3200" b="1" dirty="0">
                <a:solidFill>
                  <a:schemeClr val="bg1"/>
                </a:solidFill>
              </a:rPr>
              <a:t>可</a:t>
            </a:r>
            <a:r>
              <a:rPr lang="en-US" altLang="zh-CN" sz="3200" b="1" dirty="0">
                <a:solidFill>
                  <a:schemeClr val="bg1"/>
                </a:solidFill>
              </a:rPr>
              <a:t>7</a:t>
            </a:r>
            <a:r>
              <a:rPr lang="zh-CN" altLang="en-US" sz="3200" b="1" dirty="0">
                <a:solidFill>
                  <a:schemeClr val="bg1"/>
                </a:solidFill>
              </a:rPr>
              <a:t>：</a:t>
            </a:r>
            <a:r>
              <a:rPr lang="en-US" altLang="zh-CN" sz="3200" b="1" dirty="0">
                <a:solidFill>
                  <a:schemeClr val="bg1"/>
                </a:solidFill>
              </a:rPr>
              <a:t>1-23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tree, outdoor, sign&#10;&#10;Description automatically generated">
            <a:extLst>
              <a:ext uri="{FF2B5EF4-FFF2-40B4-BE49-F238E27FC236}">
                <a16:creationId xmlns:a16="http://schemas.microsoft.com/office/drawing/2014/main" id="{8DEE490B-6B1B-4E6F-9455-BA8219DE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" y="1412776"/>
            <a:ext cx="9116132" cy="54452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二、耶稣对法利赛人的回应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: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律法与传统 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6-13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11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11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11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问题思考：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神的律法与人的传统，哪一个更重要？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11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11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803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摩西说，当孝敬父母。又说，咒骂父母的，必治死他。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你们倒说，人若对父母说，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我所当奉给你的，已经作了各耳板，（各耳板，就是供献的意思）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以后你们就不容他再奉养父母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10-12</a:t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1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1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要孝敬父母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，使你得福，在世长寿。这是第一条带应许的诫命。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弗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00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一、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group of people in a church&#10;&#10;Description automatically generated with medium confidence">
            <a:extLst>
              <a:ext uri="{FF2B5EF4-FFF2-40B4-BE49-F238E27FC236}">
                <a16:creationId xmlns:a16="http://schemas.microsoft.com/office/drawing/2014/main" id="{EA4B5365-CEB0-52C8-D689-80213C8FD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5220072" cy="4867817"/>
          </a:xfrm>
          <a:prstGeom prst="rect">
            <a:avLst/>
          </a:prstGeom>
        </p:spPr>
      </p:pic>
      <p:pic>
        <p:nvPicPr>
          <p:cNvPr id="5" name="Picture 4" descr="A group of people in a church&#10;&#10;Description automatically generated">
            <a:extLst>
              <a:ext uri="{FF2B5EF4-FFF2-40B4-BE49-F238E27FC236}">
                <a16:creationId xmlns:a16="http://schemas.microsoft.com/office/drawing/2014/main" id="{A2006491-A4A5-7B7E-7440-0911B224F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33" y="1824559"/>
            <a:ext cx="3774344" cy="50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8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一、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erson standing on a stage in front of a crowd of people&#10;&#10;Description automatically generated with medium confidence">
            <a:extLst>
              <a:ext uri="{FF2B5EF4-FFF2-40B4-BE49-F238E27FC236}">
                <a16:creationId xmlns:a16="http://schemas.microsoft.com/office/drawing/2014/main" id="{0E4FCC61-0D7C-5624-D2C0-D32A0C80A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9144000" cy="685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3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548680"/>
            <a:ext cx="2743234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、偏保守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注重礼仪和神的话语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传统诗歌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穿着庄重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834305F-5DFB-2C6C-CFC5-AFD8ECAFB192}"/>
              </a:ext>
            </a:extLst>
          </p:cNvPr>
          <p:cNvSpPr txBox="1">
            <a:spLocks/>
          </p:cNvSpPr>
          <p:nvPr/>
        </p:nvSpPr>
        <p:spPr bwMode="auto">
          <a:xfrm>
            <a:off x="2743234" y="1080120"/>
            <a:ext cx="320384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、偏现代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</a:b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</a:b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不注重礼仪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</a:b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/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</a:b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当下流行诗歌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</a:b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穿着自由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B1E91626-EA0E-CD11-075C-A0D28CB90804}"/>
              </a:ext>
            </a:extLst>
          </p:cNvPr>
          <p:cNvSpPr txBox="1">
            <a:spLocks/>
          </p:cNvSpPr>
          <p:nvPr/>
        </p:nvSpPr>
        <p:spPr bwMode="auto">
          <a:xfrm>
            <a:off x="5940152" y="1412776"/>
            <a:ext cx="320384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、保守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/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现代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</a:b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</a:b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第一堂传统，老年人居多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现代的乐器，装饰也现代化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</a:b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/>
            </a:r>
            <a:b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</a:b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第二堂现代，年轻人居多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3A9AEC65-BB4B-1B25-CA13-7FDB49B1D6C0}"/>
              </a:ext>
            </a:extLst>
          </p:cNvPr>
          <p:cNvSpPr txBox="1">
            <a:spLocks/>
          </p:cNvSpPr>
          <p:nvPr/>
        </p:nvSpPr>
        <p:spPr bwMode="auto">
          <a:xfrm>
            <a:off x="2339752" y="0"/>
            <a:ext cx="40324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三种类型的教会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013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三、耶稣的教导：污秽与洁净  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14-23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erson with his mouth open&#10;&#10;Description automatically generated with low confidence">
            <a:extLst>
              <a:ext uri="{FF2B5EF4-FFF2-40B4-BE49-F238E27FC236}">
                <a16:creationId xmlns:a16="http://schemas.microsoft.com/office/drawing/2014/main" id="{B25E9268-D0F9-B119-EC93-ABFDA4A31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1"/>
            <a:ext cx="4572000" cy="4509120"/>
          </a:xfrm>
          <a:prstGeom prst="rect">
            <a:avLst/>
          </a:prstGeom>
        </p:spPr>
      </p:pic>
      <p:pic>
        <p:nvPicPr>
          <p:cNvPr id="5" name="Picture 4" descr="A painting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EA29F83A-83C8-9950-8D4F-B524CE9C9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4211961" cy="45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0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既渡过去，来到革尼撒勒地方，就靠了岸。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54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一下船，众人认得是耶稣。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55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就跑遍那一带地方，听见他在何处，便将有病的人，用褥子抬到那里。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56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凡耶稣所到的地方，或村中，或城里，或乡间，他们都将病人放在街市上，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求耶稣只容他们摸他的衣裳繸子。凡摸着的人，就都好了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53-56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842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30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使徒聚集到耶稣那里，将一切所作的事，所传的道，全告诉他。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他就说，你们来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同我暗暗地到旷野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地方去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歇一歇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。这是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因为来往的人多，他们连吃饭也没有工夫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他们就坐船，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暗暗地往旷野地方去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众人看见他们去，有许多认识他们的，就从各城步行，一同跑到那里，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比他们先赶到了。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34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耶稣出来，见有许多的人，就怜悯他们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。因为他们如同羊没有牧人一般。于是开口教训他们许多道理。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30-34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2075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，耶稣看重的不只是外在的洁净，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更是内在，人内心的圣洁，人与上帝的关系。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所以当他看见这许多的人，如同羊没有牧人一般，就怜悯他们，开口教训他们许多道理。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，耶稣洁净的方式，不是透过外在的规条和仪式，是藉着耶稣自己、耶稣基督的恩典和他十字架上的牺牲。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所以耶稣洁净的方式不是用水，而是用他自己的血。</a:t>
            </a:r>
          </a:p>
        </p:txBody>
      </p:sp>
    </p:spTree>
    <p:extLst>
      <p:ext uri="{BB962C8B-B14F-4D97-AF65-F5344CB8AC3E}">
        <p14:creationId xmlns:p14="http://schemas.microsoft.com/office/powerpoint/2010/main" val="249256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今天我们生活在一个很注重外表的年代里面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。生活中我们花很多时间，精力，甚至很多金钱，只为让人看起来我们很漂亮。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甚至有人把自己的照片放在社交软件前，花很多时间把圆脸拉长、调色、调光、调角度，也只为让他人看到我们最美的一面。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弟兄姊妹，你知道吗？神看重我们的内在更胜于看重我们的外在。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今天我们用了多少时间、精力投注在我们的内在生命呢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？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563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同样，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我们也生活在一个很注重健康的年代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。生活中我们注意这个食物是不是健康，是不是养生，是不是低糖，低脂，我们甚至也花很多时间和精力去健身。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我们既然这么重视保养我们的身体，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我们又是花多少时间和精力去保养我们里面的生命呢？</a:t>
            </a:r>
          </a:p>
        </p:txBody>
      </p:sp>
    </p:spTree>
    <p:extLst>
      <p:ext uri="{BB962C8B-B14F-4D97-AF65-F5344CB8AC3E}">
        <p14:creationId xmlns:p14="http://schemas.microsoft.com/office/powerpoint/2010/main" val="277087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1700808"/>
            <a:ext cx="313184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有法利赛人，和几个文士，从耶路撒冷来，到耶稣那里聚集。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2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EB7C7D7-7AD7-3A93-DAFC-360CEC63D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67530"/>
            <a:ext cx="5419329" cy="5790470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41509BCA-1890-7CFA-E23D-B45D606A449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一、法利赛人的指控：门徒饭前不洗手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7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：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1-5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017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耶稣叫了十二个门徒来，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差遣他们两个两个的出去。也赐给他们权柄，制伏污鬼。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门徒就出去，传道叫人悔改。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又赶出许多的鬼，用油抹了许多病人，治好他们。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耶稣的名声传扬出来。希律王听见了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，就说，施洗的约翰从死里复活了，所以这些异能由他里面发出来。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7-14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318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34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耶稣出来，见有许多的人，就怜悯他们。因为他们如同羊没有牧人一般。于是开口教训他们许多道理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35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天已经晚了，门徒进前来说，这是野地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请叫众人散开，他们好往四面乡村里去，自己买什么吃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耶稣说，你们有多少饼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五个饼，两条鱼。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39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耶稣吩咐他们叫众人一帮一帮的，坐在青草地上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耶稣拿着这五个饼，两条鱼，望着天祝福，掰开饼，递给门徒摆在众人面前。也把那两条鱼分给众人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……44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吃饼的男人，共有五千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34-44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3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53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既渡过去，来到革尼撒勒地方，就靠了岸。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54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一下船，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众人认得是耶稣。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55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就跑遍那一带地方，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听见他在何处，便将有病的人，用褥子抬到那里。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56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凡耶稣所到的地方，或村中，或城里，或乡间，他们都将病人放在街市上，求耶稣只容他们摸他的衣裳繸子。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凡摸着的人，就都好了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53-56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498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法利赛人和文士问他说，你的门徒为什么不照古人的遗传，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用俗手吃饭呢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？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俗手的“俗”字，希腊原文是“</a:t>
            </a:r>
            <a:r>
              <a:rPr lang="en-US" altLang="zh-CN" sz="3600" b="1" dirty="0" err="1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Koinos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”,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这个字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1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在原文中的含义不是指卫生上的不洁，而是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1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宗教礼仪上的不洁。</a:t>
            </a:r>
          </a:p>
        </p:txBody>
      </p:sp>
    </p:spTree>
    <p:extLst>
      <p:ext uri="{BB962C8B-B14F-4D97-AF65-F5344CB8AC3E}">
        <p14:creationId xmlns:p14="http://schemas.microsoft.com/office/powerpoint/2010/main" val="13704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一、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B97D26-10E5-A526-9F5E-55210A521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4572000" cy="4320480"/>
          </a:xfrm>
          <a:prstGeom prst="rect">
            <a:avLst/>
          </a:prstGeom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2853914C-7330-F490-62E6-2AF25EC5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8024" y="1102814"/>
            <a:ext cx="4355976" cy="39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耶和华晓谕摩西说，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18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你要用铜作洗濯盆和盆座，以便洗濯。要将盆放在会幕和坛的中间，在盆里盛水。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19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亚伦和他的儿子要在这盆里洗手洗脚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他们进会幕，或是就近坛前供职给耶和华献火祭的时候，必用水洗濯，免得死亡。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他们洗手洗脚就免得死亡。这要作亚伦和他后裔世世代代永远的定例。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出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30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17-21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92940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1826</Words>
  <Application>Microsoft Office PowerPoint</Application>
  <PresentationFormat>On-screen Show (4:3)</PresentationFormat>
  <Paragraphs>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等线</vt:lpstr>
      <vt:lpstr>宋体</vt:lpstr>
      <vt:lpstr>Arial</vt:lpstr>
      <vt:lpstr>Calibri</vt:lpstr>
      <vt:lpstr>1_Office 主题</vt:lpstr>
      <vt:lpstr>再思“圣”与“俗” 可7：1-23</vt:lpstr>
      <vt:lpstr>祈祷/Prayer</vt:lpstr>
      <vt:lpstr>1有法利赛人，和几个文士，从耶路撒冷来，到耶稣那里聚集。         可7：1</vt:lpstr>
      <vt:lpstr>7耶稣叫了十二个门徒来，差遣他们两个两个的出去。也赐给他们权柄，制伏污鬼。  12门徒就出去，传道叫人悔改。  13又赶出许多的鬼，用油抹了许多病人，治好他们。  14耶稣的名声传扬出来。希律王听见了，就说，施洗的约翰从死里复活了，所以这些异能由他里面发出来。                                              可6：7-14</vt:lpstr>
      <vt:lpstr>34耶稣出来，见有许多的人，就怜悯他们。因为他们如同羊没有牧人一般。于是开口教训他们许多道理。35天已经晚了，门徒进前来说，这是野地……请叫众人散开，他们好往四面乡村里去，自己买什么吃……耶稣说，你们有多少饼……五个饼，两条鱼。39耶稣吩咐他们叫众人一帮一帮的，坐在青草地上……耶稣拿着这五个饼，两条鱼，望着天祝福，掰开饼，递给门徒摆在众人面前。也把那两条鱼分给众人……44吃饼的男人，共有五千。                                            可6：34-44</vt:lpstr>
      <vt:lpstr>53既渡过去，来到革尼撒勒地方，就靠了岸。54一下船，众人认得是耶稣。55就跑遍那一带地方，听见他在何处，便将有病的人，用褥子抬到那里。56凡耶稣所到的地方，或村中，或城里，或乡间，他们都将病人放在街市上，求耶稣只容他们摸他的衣裳繸子。凡摸着的人，就都好了。                                             可6：53-56</vt:lpstr>
      <vt:lpstr>5法利赛人和文士问他说，你的门徒为什么不照古人的遗传，用俗手吃饭呢？                                             可7：5   俗手的“俗”字，希腊原文是“Koinos”, 这个字  在原文中的含义不是指卫生上的不洁，而是  宗教礼仪上的不洁。</vt:lpstr>
      <vt:lpstr>一、</vt:lpstr>
      <vt:lpstr>17耶和华晓谕摩西说，18你要用铜作洗濯盆和盆座，以便洗濯。要将盆放在会幕和坛的中间，在盆里盛水。  19亚伦和他的儿子要在这盆里洗手洗脚。  20他们进会幕，或是就近坛前供职给耶和华献火祭的时候，必用水洗濯，免得死亡。  21他们洗手洗脚就免得死亡。这要作亚伦和他后裔世世代代永远的定例。                                                出30：17-21</vt:lpstr>
      <vt:lpstr>二、耶稣对法利赛人的回应: 律法与传统 7：6-13        问题思考：         神的律法与人的传统，哪一个更重要？  </vt:lpstr>
      <vt:lpstr>10摩西说，当孝敬父母。又说，咒骂父母的，必治死他。11你们倒说，人若对父母说，我所当奉给你的，已经作了各耳板，（各耳板，就是供献的意思）12以后你们就不容他再奉养父母。                                               可7：10-12   2要孝敬父母，使你得福，在世长寿。这是第一条带应许的诫命。                                                  弗6：2</vt:lpstr>
      <vt:lpstr>一、</vt:lpstr>
      <vt:lpstr>一、</vt:lpstr>
      <vt:lpstr>1、偏保守  注重礼仪和神的话语  传统诗歌  穿着庄重</vt:lpstr>
      <vt:lpstr>三、耶稣的教导：污秽与洁净  7：14-23</vt:lpstr>
      <vt:lpstr>53既渡过去，来到革尼撒勒地方，就靠了岸。54一下船，众人认得是耶稣。55就跑遍那一带地方，听见他在何处，便将有病的人，用褥子抬到那里。56凡耶稣所到的地方，或村中，或城里，或乡间，他们都将病人放在街市上，求耶稣只容他们摸他的衣裳繸子。凡摸着的人，就都好了。                                             可6：53-56</vt:lpstr>
      <vt:lpstr>30使徒聚集到耶稣那里，将一切所作的事，所传的道，全告诉他。 31他就说，你们来同我暗暗地到旷野地方去歇一歇。这是因为来往的人多，他们连吃饭也没有工夫。 32他们就坐船，暗暗地往旷野地方去。 33众人看见他们去，有许多认识他们的，就从各城步行，一同跑到那里，比他们先赶到了。 34耶稣出来，见有许多的人，就怜悯他们。因为他们如同羊没有牧人一般。于是开口教训他们许多道理。                可6：30-34</vt:lpstr>
      <vt:lpstr>1，耶稣看重的不只是外在的洁净，更是内在，人内心的圣洁，人与上帝的关系。所以当他看见这许多的人，如同羊没有牧人一般，就怜悯他们，开口教训他们许多道理。  2，耶稣洁净的方式，不是透过外在的规条和仪式，是藉着耶稣自己、耶稣基督的恩典和他十字架上的牺牲。所以耶稣洁净的方式不是用水，而是用他自己的血。</vt:lpstr>
      <vt:lpstr>今天我们生活在一个很注重外表的年代里面。生活中我们花很多时间，精力，甚至很多金钱，只为让人看起来我们很漂亮。  甚至有人把自己的照片放在社交软件前，花很多时间把圆脸拉长、调色、调光、调角度，也只为让他人看到我们最美的一面。  弟兄姊妹，你知道吗？神看重我们的内在更胜于看重我们的外在。今天我们用了多少时间、精力投注在我们的内在生命呢？</vt:lpstr>
      <vt:lpstr>同样，我们也生活在一个很注重健康的年代。生活中我们注意这个食物是不是健康，是不是养生，是不是低糖，低脂，我们甚至也花很多时间和精力去健身。  我们既然这么重视保养我们的身体，我们又是花多少时间和精力去保养我们里面的生命呢？</vt:lpstr>
      <vt:lpstr>祈祷/Prayer</vt:lpstr>
    </vt:vector>
  </TitlesOfParts>
  <Company>THIG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eli</cp:lastModifiedBy>
  <cp:revision>656</cp:revision>
  <dcterms:created xsi:type="dcterms:W3CDTF">2012-02-03T13:37:34Z</dcterms:created>
  <dcterms:modified xsi:type="dcterms:W3CDTF">2023-04-24T18:00:11Z</dcterms:modified>
</cp:coreProperties>
</file>